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Ubuntu"/>
      <p:regular r:id="rId13"/>
      <p:bold r:id="rId14"/>
      <p:italic r:id="rId15"/>
      <p:boldItalic r:id="rId16"/>
    </p:embeddedFont>
    <p:embeddedFont>
      <p:font typeface="Fira Sans Extra Condensed Medium"/>
      <p:regular r:id="rId17"/>
      <p:bold r:id="rId18"/>
      <p:italic r:id="rId19"/>
      <p:boldItalic r:id="rId20"/>
    </p:embeddedFont>
    <p:embeddedFont>
      <p:font typeface="Montserrat Light"/>
      <p:regular r:id="rId21"/>
      <p:bold r:id="rId22"/>
      <p:italic r:id="rId23"/>
      <p:boldItalic r:id="rId24"/>
    </p:embeddedFont>
    <p:embeddedFont>
      <p:font typeface="Yanone Kaffeesatz"/>
      <p:regular r:id="rId25"/>
      <p:bold r:id="rId26"/>
    </p:embeddedFont>
    <p:embeddedFont>
      <p:font typeface="Montserrat SemiBold"/>
      <p:regular r:id="rId27"/>
      <p:bold r:id="rId28"/>
      <p:italic r:id="rId29"/>
      <p:boldItalic r:id="rId30"/>
    </p:embeddedFont>
    <p:embeddedFont>
      <p:font typeface="Montserrat Alternates Light"/>
      <p:regular r:id="rId31"/>
      <p:bold r:id="rId32"/>
      <p:italic r:id="rId33"/>
      <p:boldItalic r:id="rId34"/>
    </p:embeddedFont>
    <p:embeddedFont>
      <p:font typeface="Montserrat"/>
      <p:regular r:id="rId35"/>
      <p:bold r:id="rId36"/>
      <p:italic r:id="rId37"/>
      <p:boldItalic r:id="rId38"/>
    </p:embeddedFont>
    <p:embeddedFont>
      <p:font typeface="Didact Gothic"/>
      <p:regular r:id="rId39"/>
    </p:embeddedFont>
    <p:embeddedFont>
      <p:font typeface="Montserrat Alternates"/>
      <p:regular r:id="rId40"/>
      <p:bold r:id="rId41"/>
      <p:italic r:id="rId42"/>
      <p:boldItalic r:id="rId43"/>
    </p:embeddedFont>
    <p:embeddedFont>
      <p:font typeface="Fira Sans Condensed"/>
      <p:regular r:id="rId44"/>
      <p:bold r:id="rId45"/>
      <p:italic r:id="rId46"/>
      <p:boldItalic r:id="rId47"/>
    </p:embeddedFont>
    <p:embeddedFont>
      <p:font typeface="Montserrat ExtraBold"/>
      <p:bold r:id="rId48"/>
      <p:boldItalic r:id="rId49"/>
    </p:embeddedFont>
    <p:embeddedFont>
      <p:font typeface="Montserrat Alternates ExtraBold"/>
      <p:bold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1A87662-533D-43F7-B295-02DB66F60428}">
  <a:tblStyle styleId="{51A87662-533D-43F7-B295-02DB66F604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Alternates-regular.fntdata"/><Relationship Id="rId42" Type="http://schemas.openxmlformats.org/officeDocument/2006/relationships/font" Target="fonts/MontserratAlternates-italic.fntdata"/><Relationship Id="rId41" Type="http://schemas.openxmlformats.org/officeDocument/2006/relationships/font" Target="fonts/MontserratAlternates-bold.fntdata"/><Relationship Id="rId44" Type="http://schemas.openxmlformats.org/officeDocument/2006/relationships/font" Target="fonts/FiraSansCondensed-regular.fntdata"/><Relationship Id="rId43" Type="http://schemas.openxmlformats.org/officeDocument/2006/relationships/font" Target="fonts/MontserratAlternates-boldItalic.fntdata"/><Relationship Id="rId46" Type="http://schemas.openxmlformats.org/officeDocument/2006/relationships/font" Target="fonts/FiraSansCondensed-italic.fntdata"/><Relationship Id="rId45" Type="http://schemas.openxmlformats.org/officeDocument/2006/relationships/font" Target="fonts/FiraSansCondensed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ExtraBold-bold.fntdata"/><Relationship Id="rId47" Type="http://schemas.openxmlformats.org/officeDocument/2006/relationships/font" Target="fonts/FiraSansCondensed-boldItalic.fntdata"/><Relationship Id="rId49" Type="http://schemas.openxmlformats.org/officeDocument/2006/relationships/font" Target="fonts/MontserratExtra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AlternatesLight-regular.fntdata"/><Relationship Id="rId30" Type="http://schemas.openxmlformats.org/officeDocument/2006/relationships/font" Target="fonts/MontserratSemiBold-boldItalic.fntdata"/><Relationship Id="rId33" Type="http://schemas.openxmlformats.org/officeDocument/2006/relationships/font" Target="fonts/MontserratAlternatesLight-italic.fntdata"/><Relationship Id="rId32" Type="http://schemas.openxmlformats.org/officeDocument/2006/relationships/font" Target="fonts/MontserratAlternatesLight-bold.fntdata"/><Relationship Id="rId35" Type="http://schemas.openxmlformats.org/officeDocument/2006/relationships/font" Target="fonts/Montserrat-regular.fntdata"/><Relationship Id="rId34" Type="http://schemas.openxmlformats.org/officeDocument/2006/relationships/font" Target="fonts/MontserratAlternatesLight-boldItalic.fntdata"/><Relationship Id="rId37" Type="http://schemas.openxmlformats.org/officeDocument/2006/relationships/font" Target="fonts/Montserrat-italic.fntdata"/><Relationship Id="rId36" Type="http://schemas.openxmlformats.org/officeDocument/2006/relationships/font" Target="fonts/Montserrat-bold.fntdata"/><Relationship Id="rId39" Type="http://schemas.openxmlformats.org/officeDocument/2006/relationships/font" Target="fonts/DidactGothic-regular.fntdata"/><Relationship Id="rId38" Type="http://schemas.openxmlformats.org/officeDocument/2006/relationships/font" Target="fonts/Montserrat-boldItalic.fntdata"/><Relationship Id="rId20" Type="http://schemas.openxmlformats.org/officeDocument/2006/relationships/font" Target="fonts/FiraSansExtraCondensedMedium-boldItalic.fntdata"/><Relationship Id="rId22" Type="http://schemas.openxmlformats.org/officeDocument/2006/relationships/font" Target="fonts/MontserratLight-bold.fntdata"/><Relationship Id="rId21" Type="http://schemas.openxmlformats.org/officeDocument/2006/relationships/font" Target="fonts/MontserratLight-regular.fntdata"/><Relationship Id="rId24" Type="http://schemas.openxmlformats.org/officeDocument/2006/relationships/font" Target="fonts/MontserratLight-boldItalic.fntdata"/><Relationship Id="rId23" Type="http://schemas.openxmlformats.org/officeDocument/2006/relationships/font" Target="fonts/MontserratLight-italic.fntdata"/><Relationship Id="rId26" Type="http://schemas.openxmlformats.org/officeDocument/2006/relationships/font" Target="fonts/YanoneKaffeesatz-bold.fntdata"/><Relationship Id="rId25" Type="http://schemas.openxmlformats.org/officeDocument/2006/relationships/font" Target="fonts/YanoneKaffeesatz-regular.fntdata"/><Relationship Id="rId28" Type="http://schemas.openxmlformats.org/officeDocument/2006/relationships/font" Target="fonts/MontserratSemiBold-bold.fntdata"/><Relationship Id="rId27" Type="http://schemas.openxmlformats.org/officeDocument/2006/relationships/font" Target="fonts/MontserratSemiBold-regular.fntdata"/><Relationship Id="rId29" Type="http://schemas.openxmlformats.org/officeDocument/2006/relationships/font" Target="fonts/MontserratSemiBold-italic.fntdata"/><Relationship Id="rId51" Type="http://schemas.openxmlformats.org/officeDocument/2006/relationships/font" Target="fonts/MontserratAlternatesExtraBold-boldItalic.fntdata"/><Relationship Id="rId50" Type="http://schemas.openxmlformats.org/officeDocument/2006/relationships/font" Target="fonts/MontserratAlternatesExtraBo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Ubuntu-regular.fntdata"/><Relationship Id="rId12" Type="http://schemas.openxmlformats.org/officeDocument/2006/relationships/slide" Target="slides/slide7.xml"/><Relationship Id="rId15" Type="http://schemas.openxmlformats.org/officeDocument/2006/relationships/font" Target="fonts/Ubuntu-italic.fntdata"/><Relationship Id="rId14" Type="http://schemas.openxmlformats.org/officeDocument/2006/relationships/font" Target="fonts/Ubuntu-bold.fntdata"/><Relationship Id="rId17" Type="http://schemas.openxmlformats.org/officeDocument/2006/relationships/font" Target="fonts/FiraSansExtraCondensedMedium-regular.fntdata"/><Relationship Id="rId16" Type="http://schemas.openxmlformats.org/officeDocument/2006/relationships/font" Target="fonts/Ubuntu-boldItalic.fntdata"/><Relationship Id="rId19" Type="http://schemas.openxmlformats.org/officeDocument/2006/relationships/font" Target="fonts/FiraSansExtraCondensedMedium-italic.fntdata"/><Relationship Id="rId18" Type="http://schemas.openxmlformats.org/officeDocument/2006/relationships/font" Target="fonts/FiraSansExtraCondensed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6443f318f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6443f318f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6ed1775e42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6ed1775e42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afb59caa63_0_9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afb59caa63_0_9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ffa98278c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2ffa98278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6443f318fa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26443f318fa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fb4de9f5c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fb4de9f5c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9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11700" y="1779300"/>
            <a:ext cx="8520600" cy="97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ontserrat ExtraBold"/>
              <a:buNone/>
              <a:defRPr b="0" sz="30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743050" y="2888250"/>
            <a:ext cx="3657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7513150" y="0"/>
            <a:ext cx="1668900" cy="51435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76672" y="-827887"/>
            <a:ext cx="6153101" cy="679927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5112425" y="2227050"/>
            <a:ext cx="2876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hasCustomPrompt="1" idx="2" type="title"/>
          </p:nvPr>
        </p:nvSpPr>
        <p:spPr>
          <a:xfrm>
            <a:off x="5112425" y="1027125"/>
            <a:ext cx="2445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5112425" y="3194925"/>
            <a:ext cx="3156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 amt="56000"/>
          </a:blip>
          <a:stretch>
            <a:fillRect/>
          </a:stretch>
        </p:blipFill>
        <p:spPr>
          <a:xfrm rot="-7199997">
            <a:off x="4531704" y="539794"/>
            <a:ext cx="5918750" cy="654030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86700" y="1076275"/>
            <a:ext cx="7684500" cy="326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AutoNum type="arabicPeriod"/>
              <a:defRPr sz="1250"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lphaLcPeriod"/>
              <a:defRPr sz="1250"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romanLcPeriod"/>
              <a:defRPr sz="1250"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rabicPeriod"/>
              <a:defRPr sz="1250"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lphaLcPeriod"/>
              <a:defRPr sz="1250"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romanLcPeriod"/>
              <a:defRPr sz="1250"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rabicPeriod"/>
              <a:defRPr sz="1250"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lphaLcPeriod"/>
              <a:defRPr sz="1250"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Muli"/>
              <a:buAutoNum type="romanLcPeriod"/>
              <a:defRPr sz="1250"/>
            </a:lvl9pPr>
          </a:lstStyle>
          <a:p/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1781425" y="378225"/>
            <a:ext cx="65898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 b="0" l="0" r="8215" t="0"/>
          <a:stretch/>
        </p:blipFill>
        <p:spPr>
          <a:xfrm>
            <a:off x="658750" y="-1397100"/>
            <a:ext cx="7826501" cy="743729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/>
          <p:nvPr>
            <p:ph idx="1" type="body"/>
          </p:nvPr>
        </p:nvSpPr>
        <p:spPr>
          <a:xfrm>
            <a:off x="775144" y="1313000"/>
            <a:ext cx="3564900" cy="32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03956" y="1313000"/>
            <a:ext cx="3564900" cy="32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type="title"/>
          </p:nvPr>
        </p:nvSpPr>
        <p:spPr>
          <a:xfrm>
            <a:off x="3972475" y="378225"/>
            <a:ext cx="43986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8215" t="0"/>
          <a:stretch/>
        </p:blipFill>
        <p:spPr>
          <a:xfrm>
            <a:off x="658750" y="-1397100"/>
            <a:ext cx="7826501" cy="7437298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2400850" y="378225"/>
            <a:ext cx="59703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1008350" y="1460450"/>
            <a:ext cx="2808000" cy="7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1008350" y="2183050"/>
            <a:ext cx="3015900" cy="150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32" name="Google Shape;3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4647114" y="1532427"/>
            <a:ext cx="6751897" cy="2241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/>
          <p:nvPr/>
        </p:nvSpPr>
        <p:spPr>
          <a:xfrm rot="10800000">
            <a:off x="0" y="0"/>
            <a:ext cx="1668900" cy="51435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8"/>
          <p:cNvSpPr/>
          <p:nvPr/>
        </p:nvSpPr>
        <p:spPr>
          <a:xfrm>
            <a:off x="7513150" y="0"/>
            <a:ext cx="1668900" cy="51435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" name="Google Shape;36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0625" y="3354737"/>
            <a:ext cx="8662743" cy="2601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240625" y="-812913"/>
            <a:ext cx="8662743" cy="260167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8"/>
          <p:cNvSpPr txBox="1"/>
          <p:nvPr>
            <p:ph type="title"/>
          </p:nvPr>
        </p:nvSpPr>
        <p:spPr>
          <a:xfrm>
            <a:off x="1301375" y="1417650"/>
            <a:ext cx="6541200" cy="230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9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3192424" y="1047350"/>
            <a:ext cx="12336426" cy="4096149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9"/>
          <p:cNvSpPr txBox="1"/>
          <p:nvPr>
            <p:ph type="title"/>
          </p:nvPr>
        </p:nvSpPr>
        <p:spPr>
          <a:xfrm>
            <a:off x="4998775" y="1276500"/>
            <a:ext cx="33552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4998775" y="2110500"/>
            <a:ext cx="3355200" cy="1665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1528650" y="450150"/>
            <a:ext cx="4029300" cy="10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" name="Google Shape;45;p10"/>
          <p:cNvPicPr preferRelativeResize="0"/>
          <p:nvPr/>
        </p:nvPicPr>
        <p:blipFill>
          <a:blip r:embed="rId2">
            <a:alphaModFix amt="56000"/>
          </a:blip>
          <a:stretch>
            <a:fillRect/>
          </a:stretch>
        </p:blipFill>
        <p:spPr>
          <a:xfrm rot="-3651880">
            <a:off x="-1772274" y="-44184"/>
            <a:ext cx="5918752" cy="6540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1"/>
          <p:cNvPicPr preferRelativeResize="0"/>
          <p:nvPr/>
        </p:nvPicPr>
        <p:blipFill>
          <a:blip r:embed="rId2">
            <a:alphaModFix amt="56000"/>
          </a:blip>
          <a:stretch>
            <a:fillRect/>
          </a:stretch>
        </p:blipFill>
        <p:spPr>
          <a:xfrm rot="-7199997">
            <a:off x="4531704" y="539794"/>
            <a:ext cx="5918750" cy="6540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11"/>
          <p:cNvPicPr preferRelativeResize="0"/>
          <p:nvPr/>
        </p:nvPicPr>
        <p:blipFill>
          <a:blip r:embed="rId2">
            <a:alphaModFix amt="56000"/>
          </a:blip>
          <a:stretch>
            <a:fillRect/>
          </a:stretch>
        </p:blipFill>
        <p:spPr>
          <a:xfrm rot="-1365984">
            <a:off x="-1959971" y="118698"/>
            <a:ext cx="5918748" cy="6540298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2028150" y="1598125"/>
            <a:ext cx="5087700" cy="117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200"/>
              <a:buNone/>
              <a:defRPr sz="72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subTitle"/>
          </p:nvPr>
        </p:nvSpPr>
        <p:spPr>
          <a:xfrm>
            <a:off x="2618725" y="2840075"/>
            <a:ext cx="3906600" cy="821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SECTION_TITLE_AND_DESCRIPTION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3"/>
          <p:cNvPicPr preferRelativeResize="0"/>
          <p:nvPr/>
        </p:nvPicPr>
        <p:blipFill rotWithShape="1">
          <a:blip r:embed="rId2">
            <a:alphaModFix/>
          </a:blip>
          <a:srcRect b="0" l="0" r="8215" t="0"/>
          <a:stretch/>
        </p:blipFill>
        <p:spPr>
          <a:xfrm>
            <a:off x="658750" y="-1397100"/>
            <a:ext cx="7826501" cy="743729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3"/>
          <p:cNvSpPr txBox="1"/>
          <p:nvPr>
            <p:ph type="title"/>
          </p:nvPr>
        </p:nvSpPr>
        <p:spPr>
          <a:xfrm>
            <a:off x="702450" y="1773225"/>
            <a:ext cx="19467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702450" y="2070300"/>
            <a:ext cx="19467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" name="Google Shape;56;p13"/>
          <p:cNvSpPr txBox="1"/>
          <p:nvPr>
            <p:ph idx="2" type="title"/>
          </p:nvPr>
        </p:nvSpPr>
        <p:spPr>
          <a:xfrm>
            <a:off x="3598650" y="1773225"/>
            <a:ext cx="19467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7" name="Google Shape;57;p13"/>
          <p:cNvSpPr txBox="1"/>
          <p:nvPr>
            <p:ph idx="3" type="subTitle"/>
          </p:nvPr>
        </p:nvSpPr>
        <p:spPr>
          <a:xfrm>
            <a:off x="3598650" y="2070300"/>
            <a:ext cx="19467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8" name="Google Shape;58;p13"/>
          <p:cNvSpPr txBox="1"/>
          <p:nvPr>
            <p:ph idx="4" type="title"/>
          </p:nvPr>
        </p:nvSpPr>
        <p:spPr>
          <a:xfrm>
            <a:off x="6494850" y="1773225"/>
            <a:ext cx="19467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9" name="Google Shape;59;p13"/>
          <p:cNvSpPr txBox="1"/>
          <p:nvPr>
            <p:ph idx="5" type="subTitle"/>
          </p:nvPr>
        </p:nvSpPr>
        <p:spPr>
          <a:xfrm>
            <a:off x="6494850" y="2070300"/>
            <a:ext cx="19467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0" name="Google Shape;60;p13"/>
          <p:cNvSpPr txBox="1"/>
          <p:nvPr>
            <p:ph idx="6" type="title"/>
          </p:nvPr>
        </p:nvSpPr>
        <p:spPr>
          <a:xfrm>
            <a:off x="5039900" y="3501280"/>
            <a:ext cx="19467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1" name="Google Shape;61;p13"/>
          <p:cNvSpPr txBox="1"/>
          <p:nvPr>
            <p:ph idx="7" type="subTitle"/>
          </p:nvPr>
        </p:nvSpPr>
        <p:spPr>
          <a:xfrm>
            <a:off x="5039888" y="3798230"/>
            <a:ext cx="19467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2" name="Google Shape;62;p13"/>
          <p:cNvSpPr txBox="1"/>
          <p:nvPr>
            <p:ph idx="8" type="title"/>
          </p:nvPr>
        </p:nvSpPr>
        <p:spPr>
          <a:xfrm>
            <a:off x="2157425" y="3501280"/>
            <a:ext cx="19467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13"/>
          <p:cNvSpPr txBox="1"/>
          <p:nvPr>
            <p:ph idx="9" type="subTitle"/>
          </p:nvPr>
        </p:nvSpPr>
        <p:spPr>
          <a:xfrm>
            <a:off x="2157413" y="3798230"/>
            <a:ext cx="19467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13"/>
          <p:cNvSpPr txBox="1"/>
          <p:nvPr>
            <p:ph hasCustomPrompt="1" idx="13" type="title"/>
          </p:nvPr>
        </p:nvSpPr>
        <p:spPr>
          <a:xfrm>
            <a:off x="1139400" y="1283325"/>
            <a:ext cx="1072800" cy="48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/>
          <p:nvPr>
            <p:ph hasCustomPrompt="1" idx="14" type="title"/>
          </p:nvPr>
        </p:nvSpPr>
        <p:spPr>
          <a:xfrm>
            <a:off x="4035600" y="1283325"/>
            <a:ext cx="1072800" cy="48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6" name="Google Shape;66;p13"/>
          <p:cNvSpPr txBox="1"/>
          <p:nvPr>
            <p:ph hasCustomPrompt="1" idx="15" type="title"/>
          </p:nvPr>
        </p:nvSpPr>
        <p:spPr>
          <a:xfrm>
            <a:off x="6931800" y="1283325"/>
            <a:ext cx="1072800" cy="48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/>
          <p:nvPr>
            <p:ph hasCustomPrompt="1" idx="16" type="title"/>
          </p:nvPr>
        </p:nvSpPr>
        <p:spPr>
          <a:xfrm>
            <a:off x="5476850" y="3007778"/>
            <a:ext cx="1072800" cy="48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/>
          <p:nvPr>
            <p:ph hasCustomPrompt="1" idx="17" type="title"/>
          </p:nvPr>
        </p:nvSpPr>
        <p:spPr>
          <a:xfrm>
            <a:off x="2594375" y="3015515"/>
            <a:ext cx="1072800" cy="48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SECTION_TITLE_AND_DESCRIPTION_1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2400850" y="378225"/>
            <a:ext cx="59703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1" name="Google Shape;71;p14"/>
          <p:cNvSpPr txBox="1"/>
          <p:nvPr>
            <p:ph hasCustomPrompt="1" idx="2" type="title"/>
          </p:nvPr>
        </p:nvSpPr>
        <p:spPr>
          <a:xfrm>
            <a:off x="2477100" y="1022775"/>
            <a:ext cx="657000" cy="757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Barlow"/>
              <a:buNone/>
              <a:defRPr b="1"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4"/>
          <p:cNvSpPr txBox="1"/>
          <p:nvPr>
            <p:ph idx="1" type="subTitle"/>
          </p:nvPr>
        </p:nvSpPr>
        <p:spPr>
          <a:xfrm flipH="1">
            <a:off x="3139506" y="1259025"/>
            <a:ext cx="17793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veat"/>
              <a:buNone/>
              <a:defRPr b="1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3" type="subTitle"/>
          </p:nvPr>
        </p:nvSpPr>
        <p:spPr>
          <a:xfrm>
            <a:off x="5152806" y="1220900"/>
            <a:ext cx="32013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hasCustomPrompt="1" idx="4" type="title"/>
          </p:nvPr>
        </p:nvSpPr>
        <p:spPr>
          <a:xfrm>
            <a:off x="2477100" y="1772447"/>
            <a:ext cx="657000" cy="757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Barlow"/>
              <a:buNone/>
              <a:defRPr b="1"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r>
              <a:t>xx%</a:t>
            </a:r>
          </a:p>
        </p:txBody>
      </p:sp>
      <p:sp>
        <p:nvSpPr>
          <p:cNvPr id="75" name="Google Shape;75;p14"/>
          <p:cNvSpPr txBox="1"/>
          <p:nvPr>
            <p:ph idx="5" type="subTitle"/>
          </p:nvPr>
        </p:nvSpPr>
        <p:spPr>
          <a:xfrm flipH="1">
            <a:off x="3139506" y="2008700"/>
            <a:ext cx="17772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veat"/>
              <a:buNone/>
              <a:defRPr b="1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76" name="Google Shape;76;p14"/>
          <p:cNvSpPr txBox="1"/>
          <p:nvPr>
            <p:ph idx="6" type="subTitle"/>
          </p:nvPr>
        </p:nvSpPr>
        <p:spPr>
          <a:xfrm>
            <a:off x="5146886" y="1970580"/>
            <a:ext cx="32064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" name="Google Shape;77;p14"/>
          <p:cNvSpPr txBox="1"/>
          <p:nvPr>
            <p:ph hasCustomPrompt="1" idx="7" type="title"/>
          </p:nvPr>
        </p:nvSpPr>
        <p:spPr>
          <a:xfrm>
            <a:off x="2477100" y="2522122"/>
            <a:ext cx="657000" cy="757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Barlow"/>
              <a:buNone/>
              <a:defRPr b="1"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4"/>
          <p:cNvSpPr txBox="1"/>
          <p:nvPr>
            <p:ph idx="8" type="subTitle"/>
          </p:nvPr>
        </p:nvSpPr>
        <p:spPr>
          <a:xfrm flipH="1">
            <a:off x="3139506" y="2759849"/>
            <a:ext cx="17793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veat"/>
              <a:buNone/>
              <a:defRPr b="1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79" name="Google Shape;79;p14"/>
          <p:cNvSpPr txBox="1"/>
          <p:nvPr>
            <p:ph idx="9" type="subTitle"/>
          </p:nvPr>
        </p:nvSpPr>
        <p:spPr>
          <a:xfrm>
            <a:off x="5143119" y="2721733"/>
            <a:ext cx="32013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" name="Google Shape;80;p14"/>
          <p:cNvSpPr txBox="1"/>
          <p:nvPr>
            <p:ph hasCustomPrompt="1" idx="13" type="title"/>
          </p:nvPr>
        </p:nvSpPr>
        <p:spPr>
          <a:xfrm>
            <a:off x="2477100" y="3275277"/>
            <a:ext cx="657000" cy="757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Barlow"/>
              <a:buNone/>
              <a:defRPr b="1"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r>
              <a:t>xx%</a:t>
            </a:r>
          </a:p>
        </p:txBody>
      </p:sp>
      <p:sp>
        <p:nvSpPr>
          <p:cNvPr id="81" name="Google Shape;81;p14"/>
          <p:cNvSpPr txBox="1"/>
          <p:nvPr>
            <p:ph idx="14" type="subTitle"/>
          </p:nvPr>
        </p:nvSpPr>
        <p:spPr>
          <a:xfrm flipH="1">
            <a:off x="3139506" y="3511527"/>
            <a:ext cx="17772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veat"/>
              <a:buNone/>
              <a:defRPr b="1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82" name="Google Shape;82;p14"/>
          <p:cNvSpPr txBox="1"/>
          <p:nvPr>
            <p:ph idx="15" type="subTitle"/>
          </p:nvPr>
        </p:nvSpPr>
        <p:spPr>
          <a:xfrm>
            <a:off x="5142250" y="3473428"/>
            <a:ext cx="32064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14"/>
          <p:cNvSpPr txBox="1"/>
          <p:nvPr>
            <p:ph hasCustomPrompt="1" idx="16" type="title"/>
          </p:nvPr>
        </p:nvSpPr>
        <p:spPr>
          <a:xfrm>
            <a:off x="2477100" y="4021475"/>
            <a:ext cx="657000" cy="7572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Barlow"/>
              <a:buNone/>
              <a:defRPr b="1"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0"/>
              <a:buFont typeface="Yanone Kaffeesatz"/>
              <a:buNone/>
              <a:defRPr sz="10000">
                <a:solidFill>
                  <a:schemeClr val="accent2"/>
                </a:solidFill>
                <a:latin typeface="Yanone Kaffeesatz"/>
                <a:ea typeface="Yanone Kaffeesatz"/>
                <a:cs typeface="Yanone Kaffeesatz"/>
                <a:sym typeface="Yanone Kaffeesatz"/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4"/>
          <p:cNvSpPr txBox="1"/>
          <p:nvPr>
            <p:ph idx="17" type="subTitle"/>
          </p:nvPr>
        </p:nvSpPr>
        <p:spPr>
          <a:xfrm flipH="1">
            <a:off x="3139506" y="4257750"/>
            <a:ext cx="17772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veat"/>
              <a:buNone/>
              <a:defRPr b="1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Fira Sans Condensed"/>
              <a:buNone/>
              <a:defRPr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idx="18" type="subTitle"/>
          </p:nvPr>
        </p:nvSpPr>
        <p:spPr>
          <a:xfrm>
            <a:off x="5142250" y="4219650"/>
            <a:ext cx="32064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86" name="Google Shape;8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2739" y="1960725"/>
            <a:ext cx="1888727" cy="3164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 1">
  <p:cSld name="CUSTOM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5"/>
          <p:cNvPicPr preferRelativeResize="0"/>
          <p:nvPr/>
        </p:nvPicPr>
        <p:blipFill rotWithShape="1">
          <a:blip r:embed="rId2">
            <a:alphaModFix/>
          </a:blip>
          <a:srcRect b="0" l="30" r="30" t="0"/>
          <a:stretch/>
        </p:blipFill>
        <p:spPr>
          <a:xfrm rot="10800000">
            <a:off x="886002" y="137500"/>
            <a:ext cx="8702104" cy="486849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/>
          <p:nvPr>
            <p:ph type="title"/>
          </p:nvPr>
        </p:nvSpPr>
        <p:spPr>
          <a:xfrm>
            <a:off x="1396950" y="1650313"/>
            <a:ext cx="6350100" cy="128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None/>
              <a:defRPr sz="8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0" name="Google Shape;90;p15"/>
          <p:cNvSpPr txBox="1"/>
          <p:nvPr>
            <p:ph idx="1" type="subTitle"/>
          </p:nvPr>
        </p:nvSpPr>
        <p:spPr>
          <a:xfrm>
            <a:off x="1887750" y="2908788"/>
            <a:ext cx="5368500" cy="5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4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5434928" y="-827887"/>
            <a:ext cx="6153101" cy="679927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>
            <p:ph type="title"/>
          </p:nvPr>
        </p:nvSpPr>
        <p:spPr>
          <a:xfrm>
            <a:off x="2817900" y="2227050"/>
            <a:ext cx="3508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4" name="Google Shape;94;p16"/>
          <p:cNvSpPr txBox="1"/>
          <p:nvPr>
            <p:ph idx="1" type="subTitle"/>
          </p:nvPr>
        </p:nvSpPr>
        <p:spPr>
          <a:xfrm>
            <a:off x="2817900" y="3194925"/>
            <a:ext cx="35082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95" name="Google Shape;95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-2444022" y="-827887"/>
            <a:ext cx="6153101" cy="679927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>
            <p:ph hasCustomPrompt="1" idx="2" type="title"/>
          </p:nvPr>
        </p:nvSpPr>
        <p:spPr>
          <a:xfrm>
            <a:off x="3349500" y="1027125"/>
            <a:ext cx="2445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16"/>
          <p:cNvSpPr/>
          <p:nvPr/>
        </p:nvSpPr>
        <p:spPr>
          <a:xfrm>
            <a:off x="7513150" y="0"/>
            <a:ext cx="1668900" cy="51435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4_1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108153" y="-827887"/>
            <a:ext cx="6153101" cy="679927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/>
          <p:nvPr/>
        </p:nvSpPr>
        <p:spPr>
          <a:xfrm>
            <a:off x="7513150" y="0"/>
            <a:ext cx="1668900" cy="51435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7"/>
          <p:cNvSpPr txBox="1"/>
          <p:nvPr>
            <p:ph type="title"/>
          </p:nvPr>
        </p:nvSpPr>
        <p:spPr>
          <a:xfrm>
            <a:off x="1212600" y="2227050"/>
            <a:ext cx="3508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2" name="Google Shape;102;p17"/>
          <p:cNvSpPr txBox="1"/>
          <p:nvPr>
            <p:ph idx="1" type="subTitle"/>
          </p:nvPr>
        </p:nvSpPr>
        <p:spPr>
          <a:xfrm>
            <a:off x="1212600" y="3194925"/>
            <a:ext cx="35082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3" name="Google Shape;103;p17"/>
          <p:cNvSpPr txBox="1"/>
          <p:nvPr>
            <p:ph hasCustomPrompt="1" idx="2" type="title"/>
          </p:nvPr>
        </p:nvSpPr>
        <p:spPr>
          <a:xfrm>
            <a:off x="1212600" y="1027125"/>
            <a:ext cx="2445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4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/>
          <p:nvPr/>
        </p:nvSpPr>
        <p:spPr>
          <a:xfrm>
            <a:off x="7513150" y="0"/>
            <a:ext cx="1668900" cy="51435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8"/>
          <p:cNvSpPr txBox="1"/>
          <p:nvPr>
            <p:ph type="title"/>
          </p:nvPr>
        </p:nvSpPr>
        <p:spPr>
          <a:xfrm>
            <a:off x="5112425" y="2227050"/>
            <a:ext cx="2876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7" name="Google Shape;107;p18"/>
          <p:cNvSpPr txBox="1"/>
          <p:nvPr>
            <p:ph hasCustomPrompt="1" idx="2" type="title"/>
          </p:nvPr>
        </p:nvSpPr>
        <p:spPr>
          <a:xfrm>
            <a:off x="5112425" y="1027125"/>
            <a:ext cx="2445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8" name="Google Shape;108;p18"/>
          <p:cNvSpPr txBox="1"/>
          <p:nvPr>
            <p:ph idx="1" type="subTitle"/>
          </p:nvPr>
        </p:nvSpPr>
        <p:spPr>
          <a:xfrm>
            <a:off x="5112425" y="3194925"/>
            <a:ext cx="3156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109" name="Google Shape;109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7199998">
            <a:off x="-1138410" y="-712063"/>
            <a:ext cx="6153100" cy="6799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">
  <p:cSld name="CUSTOM_4_1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3600002">
            <a:off x="4129318" y="-712064"/>
            <a:ext cx="6153100" cy="679926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9"/>
          <p:cNvSpPr txBox="1"/>
          <p:nvPr>
            <p:ph type="title"/>
          </p:nvPr>
        </p:nvSpPr>
        <p:spPr>
          <a:xfrm>
            <a:off x="1212600" y="2227050"/>
            <a:ext cx="3508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3" name="Google Shape;113;p19"/>
          <p:cNvSpPr txBox="1"/>
          <p:nvPr>
            <p:ph idx="1" type="subTitle"/>
          </p:nvPr>
        </p:nvSpPr>
        <p:spPr>
          <a:xfrm>
            <a:off x="1212600" y="3194925"/>
            <a:ext cx="35082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4" name="Google Shape;114;p19"/>
          <p:cNvSpPr txBox="1"/>
          <p:nvPr>
            <p:ph hasCustomPrompt="1" idx="2" type="title"/>
          </p:nvPr>
        </p:nvSpPr>
        <p:spPr>
          <a:xfrm>
            <a:off x="1214500" y="1027125"/>
            <a:ext cx="2445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5" name="Google Shape;115;p19"/>
          <p:cNvSpPr/>
          <p:nvPr/>
        </p:nvSpPr>
        <p:spPr>
          <a:xfrm>
            <a:off x="7513150" y="0"/>
            <a:ext cx="1668900" cy="5143500"/>
          </a:xfrm>
          <a:prstGeom prst="rect">
            <a:avLst/>
          </a:prstGeom>
          <a:gradFill>
            <a:gsLst>
              <a:gs pos="0">
                <a:schemeClr val="dk1"/>
              </a:gs>
              <a:gs pos="100000">
                <a:srgbClr val="FFFFFF">
                  <a:alpha val="0"/>
                </a:srgbClr>
              </a:gs>
            </a:gsLst>
            <a:lin ang="108014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1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0"/>
          <p:cNvSpPr txBox="1"/>
          <p:nvPr>
            <p:ph idx="1" type="subTitle"/>
          </p:nvPr>
        </p:nvSpPr>
        <p:spPr>
          <a:xfrm>
            <a:off x="1990525" y="1322825"/>
            <a:ext cx="5140500" cy="4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18" name="Google Shape;118;p20"/>
          <p:cNvSpPr txBox="1"/>
          <p:nvPr>
            <p:ph hasCustomPrompt="1" type="title"/>
          </p:nvPr>
        </p:nvSpPr>
        <p:spPr>
          <a:xfrm>
            <a:off x="2181870" y="721575"/>
            <a:ext cx="47580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19" name="Google Shape;119;p20"/>
          <p:cNvSpPr txBox="1"/>
          <p:nvPr>
            <p:ph idx="2" type="subTitle"/>
          </p:nvPr>
        </p:nvSpPr>
        <p:spPr>
          <a:xfrm>
            <a:off x="1990525" y="2670775"/>
            <a:ext cx="5140500" cy="4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20" name="Google Shape;120;p20"/>
          <p:cNvSpPr txBox="1"/>
          <p:nvPr>
            <p:ph hasCustomPrompt="1" idx="3" type="title"/>
          </p:nvPr>
        </p:nvSpPr>
        <p:spPr>
          <a:xfrm>
            <a:off x="2181870" y="2069525"/>
            <a:ext cx="47580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40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21" name="Google Shape;121;p20"/>
          <p:cNvSpPr txBox="1"/>
          <p:nvPr>
            <p:ph idx="4" type="subTitle"/>
          </p:nvPr>
        </p:nvSpPr>
        <p:spPr>
          <a:xfrm>
            <a:off x="1990525" y="4018725"/>
            <a:ext cx="5140500" cy="4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22" name="Google Shape;122;p20"/>
          <p:cNvSpPr txBox="1"/>
          <p:nvPr>
            <p:ph hasCustomPrompt="1" idx="5" type="title"/>
          </p:nvPr>
        </p:nvSpPr>
        <p:spPr>
          <a:xfrm>
            <a:off x="2181870" y="3417475"/>
            <a:ext cx="47580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4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pic>
        <p:nvPicPr>
          <p:cNvPr id="123" name="Google Shape;123;p20"/>
          <p:cNvPicPr preferRelativeResize="0"/>
          <p:nvPr/>
        </p:nvPicPr>
        <p:blipFill rotWithShape="1">
          <a:blip r:embed="rId2">
            <a:alphaModFix/>
          </a:blip>
          <a:srcRect b="0" l="30" r="30" t="0"/>
          <a:stretch/>
        </p:blipFill>
        <p:spPr>
          <a:xfrm rot="-5400000">
            <a:off x="5392666" y="2531219"/>
            <a:ext cx="7778041" cy="435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 rotWithShape="1">
          <a:blip r:embed="rId2">
            <a:alphaModFix/>
          </a:blip>
          <a:srcRect b="0" l="30" r="30" t="0"/>
          <a:stretch/>
        </p:blipFill>
        <p:spPr>
          <a:xfrm rot="5400000">
            <a:off x="-4037883" y="-1739240"/>
            <a:ext cx="7778041" cy="4351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11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675098" y="-14654"/>
            <a:ext cx="1819652" cy="2125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3888505" y="-1"/>
            <a:ext cx="1453074" cy="299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 txBox="1"/>
          <p:nvPr>
            <p:ph idx="1" type="subTitle"/>
          </p:nvPr>
        </p:nvSpPr>
        <p:spPr>
          <a:xfrm>
            <a:off x="789900" y="3889975"/>
            <a:ext cx="3774600" cy="4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29" name="Google Shape;129;p21"/>
          <p:cNvSpPr txBox="1"/>
          <p:nvPr>
            <p:ph hasCustomPrompt="1" type="title"/>
          </p:nvPr>
        </p:nvSpPr>
        <p:spPr>
          <a:xfrm>
            <a:off x="789900" y="3288725"/>
            <a:ext cx="37746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50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0" name="Google Shape;130;p21"/>
          <p:cNvSpPr txBox="1"/>
          <p:nvPr>
            <p:ph idx="2" type="subTitle"/>
          </p:nvPr>
        </p:nvSpPr>
        <p:spPr>
          <a:xfrm>
            <a:off x="4579575" y="3889975"/>
            <a:ext cx="3774600" cy="4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1828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31" name="Google Shape;131;p21"/>
          <p:cNvSpPr txBox="1"/>
          <p:nvPr>
            <p:ph hasCustomPrompt="1" idx="3" type="title"/>
          </p:nvPr>
        </p:nvSpPr>
        <p:spPr>
          <a:xfrm>
            <a:off x="4572003" y="3288725"/>
            <a:ext cx="37746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50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7200"/>
              <a:buFont typeface="Fira Sans Extra Condensed Medium"/>
              <a:buNone/>
              <a:defRPr sz="72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2" name="Google Shape;132;p21"/>
          <p:cNvSpPr txBox="1"/>
          <p:nvPr>
            <p:ph idx="4" type="title"/>
          </p:nvPr>
        </p:nvSpPr>
        <p:spPr>
          <a:xfrm>
            <a:off x="5113200" y="378225"/>
            <a:ext cx="3258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BODY_1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-392975"/>
            <a:ext cx="9397469" cy="326912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2"/>
          <p:cNvSpPr txBox="1"/>
          <p:nvPr>
            <p:ph type="title"/>
          </p:nvPr>
        </p:nvSpPr>
        <p:spPr>
          <a:xfrm>
            <a:off x="5113200" y="378225"/>
            <a:ext cx="3258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6" name="Google Shape;136;p22"/>
          <p:cNvSpPr txBox="1"/>
          <p:nvPr>
            <p:ph idx="2" type="title"/>
          </p:nvPr>
        </p:nvSpPr>
        <p:spPr>
          <a:xfrm>
            <a:off x="809939" y="3104050"/>
            <a:ext cx="22170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37" name="Google Shape;137;p22"/>
          <p:cNvSpPr txBox="1"/>
          <p:nvPr>
            <p:ph idx="1" type="subTitle"/>
          </p:nvPr>
        </p:nvSpPr>
        <p:spPr>
          <a:xfrm>
            <a:off x="809925" y="3477200"/>
            <a:ext cx="2217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8" name="Google Shape;138;p22"/>
          <p:cNvSpPr txBox="1"/>
          <p:nvPr>
            <p:ph idx="3" type="title"/>
          </p:nvPr>
        </p:nvSpPr>
        <p:spPr>
          <a:xfrm>
            <a:off x="3463502" y="3104050"/>
            <a:ext cx="22170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39" name="Google Shape;139;p22"/>
          <p:cNvSpPr txBox="1"/>
          <p:nvPr>
            <p:ph idx="4" type="subTitle"/>
          </p:nvPr>
        </p:nvSpPr>
        <p:spPr>
          <a:xfrm>
            <a:off x="3463488" y="3477200"/>
            <a:ext cx="2217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0" name="Google Shape;140;p22"/>
          <p:cNvSpPr txBox="1"/>
          <p:nvPr>
            <p:ph idx="5" type="title"/>
          </p:nvPr>
        </p:nvSpPr>
        <p:spPr>
          <a:xfrm>
            <a:off x="6117052" y="3104050"/>
            <a:ext cx="22170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1" name="Google Shape;141;p22"/>
          <p:cNvSpPr txBox="1"/>
          <p:nvPr>
            <p:ph idx="6" type="subTitle"/>
          </p:nvPr>
        </p:nvSpPr>
        <p:spPr>
          <a:xfrm>
            <a:off x="6117038" y="3477200"/>
            <a:ext cx="2217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>
            <p:ph type="title"/>
          </p:nvPr>
        </p:nvSpPr>
        <p:spPr>
          <a:xfrm>
            <a:off x="3758000" y="378225"/>
            <a:ext cx="46131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pic>
        <p:nvPicPr>
          <p:cNvPr id="144" name="Google Shape;144;p23"/>
          <p:cNvPicPr preferRelativeResize="0"/>
          <p:nvPr/>
        </p:nvPicPr>
        <p:blipFill>
          <a:blip r:embed="rId2">
            <a:alphaModFix amt="56000"/>
          </a:blip>
          <a:stretch>
            <a:fillRect/>
          </a:stretch>
        </p:blipFill>
        <p:spPr>
          <a:xfrm rot="-1365984">
            <a:off x="-1511771" y="-174252"/>
            <a:ext cx="5918748" cy="6540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2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>
            <p:ph type="title"/>
          </p:nvPr>
        </p:nvSpPr>
        <p:spPr>
          <a:xfrm>
            <a:off x="3229175" y="378225"/>
            <a:ext cx="5142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pic>
        <p:nvPicPr>
          <p:cNvPr id="147" name="Google Shape;147;p24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" y="2801493"/>
            <a:ext cx="9144003" cy="30361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6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/>
          <p:nvPr>
            <p:ph type="title"/>
          </p:nvPr>
        </p:nvSpPr>
        <p:spPr>
          <a:xfrm>
            <a:off x="3229175" y="378225"/>
            <a:ext cx="5142000" cy="515100"/>
          </a:xfrm>
          <a:prstGeom prst="rect">
            <a:avLst/>
          </a:prstGeom>
          <a:effectLst>
            <a:outerShdw blurRad="57150" rotWithShape="0" algn="bl" dir="5400000" dist="19050">
              <a:schemeClr val="dk2">
                <a:alpha val="50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pic>
        <p:nvPicPr>
          <p:cNvPr id="150" name="Google Shape;150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5400000">
            <a:off x="-2255011" y="1532427"/>
            <a:ext cx="6751897" cy="2241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1_1_1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6"/>
          <p:cNvSpPr txBox="1"/>
          <p:nvPr>
            <p:ph type="title"/>
          </p:nvPr>
        </p:nvSpPr>
        <p:spPr>
          <a:xfrm>
            <a:off x="3161025" y="378225"/>
            <a:ext cx="52101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USTOM_8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type="title"/>
          </p:nvPr>
        </p:nvSpPr>
        <p:spPr>
          <a:xfrm>
            <a:off x="789900" y="4150672"/>
            <a:ext cx="7564200" cy="5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5" name="Google Shape;155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-3640859" y="-2028805"/>
            <a:ext cx="6153101" cy="679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6631766" y="-2028805"/>
            <a:ext cx="6153101" cy="6799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SECTION_TITLE_AND_DESCRIPTION_2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3229175" y="378225"/>
            <a:ext cx="5142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9" name="Google Shape;159;p28"/>
          <p:cNvSpPr txBox="1"/>
          <p:nvPr>
            <p:ph idx="1" type="subTitle"/>
          </p:nvPr>
        </p:nvSpPr>
        <p:spPr>
          <a:xfrm>
            <a:off x="4870825" y="1767050"/>
            <a:ext cx="3273600" cy="2327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○"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5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/>
          <p:nvPr>
            <p:ph idx="1" type="subTitle"/>
          </p:nvPr>
        </p:nvSpPr>
        <p:spPr>
          <a:xfrm>
            <a:off x="1098925" y="531350"/>
            <a:ext cx="3273600" cy="123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SemiBold"/>
              <a:buNone/>
              <a:defRPr sz="21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SemiBold"/>
              <a:buNone/>
              <a:defRPr sz="21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SemiBold"/>
              <a:buNone/>
              <a:defRPr sz="21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SemiBold"/>
              <a:buNone/>
              <a:defRPr sz="21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SemiBold"/>
              <a:buNone/>
              <a:defRPr sz="21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SemiBold"/>
              <a:buNone/>
              <a:defRPr sz="21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SemiBold"/>
              <a:buNone/>
              <a:defRPr sz="21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SemiBold"/>
              <a:buNone/>
              <a:defRPr sz="21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162" name="Google Shape;162;p29"/>
          <p:cNvSpPr txBox="1"/>
          <p:nvPr>
            <p:ph type="title"/>
          </p:nvPr>
        </p:nvSpPr>
        <p:spPr>
          <a:xfrm>
            <a:off x="3229175" y="378225"/>
            <a:ext cx="5142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3" name="Google Shape;163;p29"/>
          <p:cNvSpPr txBox="1"/>
          <p:nvPr>
            <p:ph idx="2" type="subTitle"/>
          </p:nvPr>
        </p:nvSpPr>
        <p:spPr>
          <a:xfrm>
            <a:off x="1098925" y="1971825"/>
            <a:ext cx="3273600" cy="2324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○"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3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type="title"/>
          </p:nvPr>
        </p:nvSpPr>
        <p:spPr>
          <a:xfrm>
            <a:off x="4734000" y="378225"/>
            <a:ext cx="36372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6" name="Google Shape;166;p30"/>
          <p:cNvSpPr txBox="1"/>
          <p:nvPr>
            <p:ph idx="1" type="subTitle"/>
          </p:nvPr>
        </p:nvSpPr>
        <p:spPr>
          <a:xfrm>
            <a:off x="4962600" y="1726500"/>
            <a:ext cx="3637200" cy="2116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Char char="○"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/>
        </p:txBody>
      </p:sp>
      <p:pic>
        <p:nvPicPr>
          <p:cNvPr id="167" name="Google Shape;167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442601" y="0"/>
            <a:ext cx="1488450" cy="30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4100" y="2892100"/>
            <a:ext cx="1488450" cy="3063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7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399995">
            <a:off x="-2368482" y="1910826"/>
            <a:ext cx="6751897" cy="224187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1"/>
          <p:cNvSpPr txBox="1"/>
          <p:nvPr>
            <p:ph type="title"/>
          </p:nvPr>
        </p:nvSpPr>
        <p:spPr>
          <a:xfrm>
            <a:off x="5113200" y="378225"/>
            <a:ext cx="3258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72" name="Google Shape;172;p31"/>
          <p:cNvSpPr txBox="1"/>
          <p:nvPr>
            <p:ph idx="1" type="subTitle"/>
          </p:nvPr>
        </p:nvSpPr>
        <p:spPr>
          <a:xfrm>
            <a:off x="1976000" y="2684865"/>
            <a:ext cx="2241900" cy="19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9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/>
          <p:nvPr>
            <p:ph type="title"/>
          </p:nvPr>
        </p:nvSpPr>
        <p:spPr>
          <a:xfrm>
            <a:off x="5284303" y="3314360"/>
            <a:ext cx="3069900" cy="465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32"/>
          <p:cNvSpPr txBox="1"/>
          <p:nvPr>
            <p:ph idx="1" type="subTitle"/>
          </p:nvPr>
        </p:nvSpPr>
        <p:spPr>
          <a:xfrm>
            <a:off x="2702800" y="1363838"/>
            <a:ext cx="5651100" cy="185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pic>
        <p:nvPicPr>
          <p:cNvPr id="176" name="Google Shape;176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1874003" y="1459629"/>
            <a:ext cx="6272302" cy="174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CUSTOM_9_1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/>
          <p:nvPr>
            <p:ph idx="1" type="subTitle"/>
          </p:nvPr>
        </p:nvSpPr>
        <p:spPr>
          <a:xfrm>
            <a:off x="789900" y="3390968"/>
            <a:ext cx="75639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79" name="Google Shape;179;p33"/>
          <p:cNvSpPr txBox="1"/>
          <p:nvPr>
            <p:ph type="title"/>
          </p:nvPr>
        </p:nvSpPr>
        <p:spPr>
          <a:xfrm>
            <a:off x="2400850" y="378225"/>
            <a:ext cx="59703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0" name="Google Shape;180;p33"/>
          <p:cNvSpPr txBox="1"/>
          <p:nvPr>
            <p:ph idx="2" type="title"/>
          </p:nvPr>
        </p:nvSpPr>
        <p:spPr>
          <a:xfrm>
            <a:off x="2400850" y="4295468"/>
            <a:ext cx="5970300" cy="40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Char char="-"/>
              <a:defRPr sz="1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Char char="-"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Char char="-"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Char char="-"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Char char="-"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Char char="-"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Char char="-"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Char char="-"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Char char="-"/>
              <a:defRPr sz="2100"/>
            </a:lvl9pPr>
          </a:lstStyle>
          <a:p/>
        </p:txBody>
      </p:sp>
      <p:pic>
        <p:nvPicPr>
          <p:cNvPr id="181" name="Google Shape;181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446400" y="-75899"/>
            <a:ext cx="1878876" cy="314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6993624" y="175926"/>
            <a:ext cx="1519775" cy="3127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10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4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3192424" y="1047350"/>
            <a:ext cx="12336426" cy="409614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4"/>
          <p:cNvSpPr txBox="1"/>
          <p:nvPr>
            <p:ph type="title"/>
          </p:nvPr>
        </p:nvSpPr>
        <p:spPr>
          <a:xfrm>
            <a:off x="5033100" y="1498000"/>
            <a:ext cx="3168600" cy="53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6" name="Google Shape;186;p34"/>
          <p:cNvSpPr txBox="1"/>
          <p:nvPr>
            <p:ph idx="1" type="subTitle"/>
          </p:nvPr>
        </p:nvSpPr>
        <p:spPr>
          <a:xfrm>
            <a:off x="5033100" y="2110500"/>
            <a:ext cx="3168600" cy="156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10_1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5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rot="10800000">
            <a:off x="-3192424" y="0"/>
            <a:ext cx="12336426" cy="4096149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5"/>
          <p:cNvSpPr txBox="1"/>
          <p:nvPr>
            <p:ph type="title"/>
          </p:nvPr>
        </p:nvSpPr>
        <p:spPr>
          <a:xfrm>
            <a:off x="942300" y="1498000"/>
            <a:ext cx="3168600" cy="53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0" name="Google Shape;190;p35"/>
          <p:cNvSpPr txBox="1"/>
          <p:nvPr>
            <p:ph idx="1" type="subTitle"/>
          </p:nvPr>
        </p:nvSpPr>
        <p:spPr>
          <a:xfrm>
            <a:off x="942300" y="2110500"/>
            <a:ext cx="3168600" cy="156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TITLE_AND_BODY_1_1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-392975"/>
            <a:ext cx="9397469" cy="3269127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6"/>
          <p:cNvSpPr txBox="1"/>
          <p:nvPr>
            <p:ph type="title"/>
          </p:nvPr>
        </p:nvSpPr>
        <p:spPr>
          <a:xfrm>
            <a:off x="5113200" y="378225"/>
            <a:ext cx="3258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94" name="Google Shape;194;p36"/>
          <p:cNvSpPr txBox="1"/>
          <p:nvPr>
            <p:ph idx="2" type="title"/>
          </p:nvPr>
        </p:nvSpPr>
        <p:spPr>
          <a:xfrm>
            <a:off x="905723" y="3146925"/>
            <a:ext cx="15972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95" name="Google Shape;195;p36"/>
          <p:cNvSpPr txBox="1"/>
          <p:nvPr>
            <p:ph idx="1" type="subTitle"/>
          </p:nvPr>
        </p:nvSpPr>
        <p:spPr>
          <a:xfrm>
            <a:off x="905713" y="3520075"/>
            <a:ext cx="15972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36"/>
          <p:cNvSpPr txBox="1"/>
          <p:nvPr>
            <p:ph idx="3" type="title"/>
          </p:nvPr>
        </p:nvSpPr>
        <p:spPr>
          <a:xfrm>
            <a:off x="2817510" y="3146925"/>
            <a:ext cx="15972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97" name="Google Shape;197;p36"/>
          <p:cNvSpPr txBox="1"/>
          <p:nvPr>
            <p:ph idx="4" type="subTitle"/>
          </p:nvPr>
        </p:nvSpPr>
        <p:spPr>
          <a:xfrm>
            <a:off x="2817500" y="3520075"/>
            <a:ext cx="15972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36"/>
          <p:cNvSpPr txBox="1"/>
          <p:nvPr>
            <p:ph idx="5" type="title"/>
          </p:nvPr>
        </p:nvSpPr>
        <p:spPr>
          <a:xfrm>
            <a:off x="4729288" y="3146925"/>
            <a:ext cx="15972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99" name="Google Shape;199;p36"/>
          <p:cNvSpPr txBox="1"/>
          <p:nvPr>
            <p:ph idx="6" type="subTitle"/>
          </p:nvPr>
        </p:nvSpPr>
        <p:spPr>
          <a:xfrm>
            <a:off x="4729278" y="3520075"/>
            <a:ext cx="15972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36"/>
          <p:cNvSpPr txBox="1"/>
          <p:nvPr>
            <p:ph idx="7" type="title"/>
          </p:nvPr>
        </p:nvSpPr>
        <p:spPr>
          <a:xfrm>
            <a:off x="6641075" y="3146925"/>
            <a:ext cx="15972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1" name="Google Shape;201;p36"/>
          <p:cNvSpPr txBox="1"/>
          <p:nvPr>
            <p:ph idx="8" type="subTitle"/>
          </p:nvPr>
        </p:nvSpPr>
        <p:spPr>
          <a:xfrm>
            <a:off x="6641065" y="3520075"/>
            <a:ext cx="15972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TITLE_AND_BODY_1_1_1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/>
          <p:nvPr>
            <p:ph type="title"/>
          </p:nvPr>
        </p:nvSpPr>
        <p:spPr>
          <a:xfrm>
            <a:off x="3262325" y="378225"/>
            <a:ext cx="51087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4" name="Google Shape;204;p37"/>
          <p:cNvSpPr txBox="1"/>
          <p:nvPr>
            <p:ph idx="2" type="title"/>
          </p:nvPr>
        </p:nvSpPr>
        <p:spPr>
          <a:xfrm>
            <a:off x="789993" y="1505122"/>
            <a:ext cx="34797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5" name="Google Shape;205;p37"/>
          <p:cNvSpPr txBox="1"/>
          <p:nvPr>
            <p:ph idx="1" type="subTitle"/>
          </p:nvPr>
        </p:nvSpPr>
        <p:spPr>
          <a:xfrm>
            <a:off x="789963" y="1878272"/>
            <a:ext cx="3479700" cy="4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7"/>
          <p:cNvSpPr txBox="1"/>
          <p:nvPr>
            <p:ph idx="3" type="title"/>
          </p:nvPr>
        </p:nvSpPr>
        <p:spPr>
          <a:xfrm>
            <a:off x="790019" y="3313673"/>
            <a:ext cx="34797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6BAD6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7" name="Google Shape;207;p37"/>
          <p:cNvSpPr txBox="1"/>
          <p:nvPr>
            <p:ph idx="4" type="subTitle"/>
          </p:nvPr>
        </p:nvSpPr>
        <p:spPr>
          <a:xfrm>
            <a:off x="790006" y="3686823"/>
            <a:ext cx="3479700" cy="4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37"/>
          <p:cNvSpPr txBox="1"/>
          <p:nvPr>
            <p:ph idx="5" type="title"/>
          </p:nvPr>
        </p:nvSpPr>
        <p:spPr>
          <a:xfrm>
            <a:off x="4874377" y="3313673"/>
            <a:ext cx="34797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6BAD6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9" name="Google Shape;209;p37"/>
          <p:cNvSpPr txBox="1"/>
          <p:nvPr>
            <p:ph idx="6" type="subTitle"/>
          </p:nvPr>
        </p:nvSpPr>
        <p:spPr>
          <a:xfrm>
            <a:off x="4874359" y="3686823"/>
            <a:ext cx="3479700" cy="4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7"/>
          <p:cNvSpPr txBox="1"/>
          <p:nvPr>
            <p:ph idx="7" type="title"/>
          </p:nvPr>
        </p:nvSpPr>
        <p:spPr>
          <a:xfrm>
            <a:off x="4874402" y="1505122"/>
            <a:ext cx="34797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6BAD6"/>
              </a:buClr>
              <a:buSzPts val="1600"/>
              <a:buNone/>
              <a:defRPr sz="16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1" name="Google Shape;211;p37"/>
          <p:cNvSpPr txBox="1"/>
          <p:nvPr>
            <p:ph idx="8" type="subTitle"/>
          </p:nvPr>
        </p:nvSpPr>
        <p:spPr>
          <a:xfrm>
            <a:off x="4874375" y="1878272"/>
            <a:ext cx="3479700" cy="44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12" name="Google Shape;212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-756675" y="-129950"/>
            <a:ext cx="3912276" cy="137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BODY_1_2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-392975"/>
            <a:ext cx="9397469" cy="326912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8"/>
          <p:cNvSpPr txBox="1"/>
          <p:nvPr>
            <p:ph type="title"/>
          </p:nvPr>
        </p:nvSpPr>
        <p:spPr>
          <a:xfrm>
            <a:off x="5113200" y="378225"/>
            <a:ext cx="3258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16" name="Google Shape;216;p38"/>
          <p:cNvSpPr txBox="1"/>
          <p:nvPr>
            <p:ph idx="2" type="title"/>
          </p:nvPr>
        </p:nvSpPr>
        <p:spPr>
          <a:xfrm>
            <a:off x="1426194" y="2418250"/>
            <a:ext cx="24282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7" name="Google Shape;217;p38"/>
          <p:cNvSpPr txBox="1"/>
          <p:nvPr>
            <p:ph idx="1" type="subTitle"/>
          </p:nvPr>
        </p:nvSpPr>
        <p:spPr>
          <a:xfrm>
            <a:off x="1426175" y="2791400"/>
            <a:ext cx="2428200" cy="143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18" name="Google Shape;218;p38"/>
          <p:cNvSpPr txBox="1"/>
          <p:nvPr>
            <p:ph idx="3" type="title"/>
          </p:nvPr>
        </p:nvSpPr>
        <p:spPr>
          <a:xfrm>
            <a:off x="5289622" y="2418250"/>
            <a:ext cx="24282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Montserrat Alternates ExtraBold"/>
              <a:buNone/>
              <a:defRPr sz="1600">
                <a:solidFill>
                  <a:schemeClr val="accent2"/>
                </a:solidFill>
                <a:latin typeface="Montserrat Alternates ExtraBold"/>
                <a:ea typeface="Montserrat Alternates ExtraBold"/>
                <a:cs typeface="Montserrat Alternates ExtraBold"/>
                <a:sym typeface="Montserrat Alternate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9" name="Google Shape;219;p38"/>
          <p:cNvSpPr txBox="1"/>
          <p:nvPr>
            <p:ph idx="4" type="subTitle"/>
          </p:nvPr>
        </p:nvSpPr>
        <p:spPr>
          <a:xfrm>
            <a:off x="5289601" y="2791400"/>
            <a:ext cx="2428200" cy="143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Alternates Light"/>
              <a:buNone/>
              <a:defRPr sz="14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BODY_1_2_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1997451" y="858725"/>
            <a:ext cx="5921949" cy="2780201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9"/>
          <p:cNvSpPr txBox="1"/>
          <p:nvPr>
            <p:ph type="title"/>
          </p:nvPr>
        </p:nvSpPr>
        <p:spPr>
          <a:xfrm>
            <a:off x="5113200" y="378225"/>
            <a:ext cx="3258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23" name="Google Shape;223;p39"/>
          <p:cNvSpPr txBox="1"/>
          <p:nvPr>
            <p:ph idx="2" type="title"/>
          </p:nvPr>
        </p:nvSpPr>
        <p:spPr>
          <a:xfrm>
            <a:off x="866631" y="3601250"/>
            <a:ext cx="24282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24" name="Google Shape;224;p39"/>
          <p:cNvSpPr txBox="1"/>
          <p:nvPr>
            <p:ph idx="1" type="subTitle"/>
          </p:nvPr>
        </p:nvSpPr>
        <p:spPr>
          <a:xfrm>
            <a:off x="866625" y="3974400"/>
            <a:ext cx="2428200" cy="6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25" name="Google Shape;225;p39"/>
          <p:cNvSpPr txBox="1"/>
          <p:nvPr>
            <p:ph idx="3" type="title"/>
          </p:nvPr>
        </p:nvSpPr>
        <p:spPr>
          <a:xfrm>
            <a:off x="5849210" y="3601250"/>
            <a:ext cx="24282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Montserrat Alternates ExtraBold"/>
              <a:buNone/>
              <a:defRPr sz="1600">
                <a:solidFill>
                  <a:schemeClr val="accent2"/>
                </a:solidFill>
                <a:latin typeface="Montserrat Alternates ExtraBold"/>
                <a:ea typeface="Montserrat Alternates ExtraBold"/>
                <a:cs typeface="Montserrat Alternates ExtraBold"/>
                <a:sym typeface="Montserrat Alternates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26" name="Google Shape;226;p39"/>
          <p:cNvSpPr txBox="1"/>
          <p:nvPr>
            <p:ph idx="4" type="subTitle"/>
          </p:nvPr>
        </p:nvSpPr>
        <p:spPr>
          <a:xfrm>
            <a:off x="5849200" y="3974400"/>
            <a:ext cx="2428200" cy="6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Alternates Light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Montserrat Alternates Light"/>
              <a:buNone/>
              <a:defRPr sz="2100">
                <a:latin typeface="Montserrat Alternates Light"/>
                <a:ea typeface="Montserrat Alternates Light"/>
                <a:cs typeface="Montserrat Alternates Light"/>
                <a:sym typeface="Montserrat Alternate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AND_BODY_1_2_2_1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">
            <a:off x="3" y="3019082"/>
            <a:ext cx="9533454" cy="3165459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0"/>
          <p:cNvSpPr txBox="1"/>
          <p:nvPr>
            <p:ph type="title"/>
          </p:nvPr>
        </p:nvSpPr>
        <p:spPr>
          <a:xfrm>
            <a:off x="5113200" y="378225"/>
            <a:ext cx="3258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30" name="Google Shape;230;p40"/>
          <p:cNvSpPr txBox="1"/>
          <p:nvPr>
            <p:ph idx="2" type="title"/>
          </p:nvPr>
        </p:nvSpPr>
        <p:spPr>
          <a:xfrm>
            <a:off x="1671086" y="1231700"/>
            <a:ext cx="28059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1" name="Google Shape;231;p40"/>
          <p:cNvSpPr txBox="1"/>
          <p:nvPr>
            <p:ph idx="1" type="subTitle"/>
          </p:nvPr>
        </p:nvSpPr>
        <p:spPr>
          <a:xfrm>
            <a:off x="1671064" y="1604850"/>
            <a:ext cx="2805900" cy="8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32" name="Google Shape;232;p40"/>
          <p:cNvSpPr txBox="1"/>
          <p:nvPr>
            <p:ph idx="3" type="title"/>
          </p:nvPr>
        </p:nvSpPr>
        <p:spPr>
          <a:xfrm>
            <a:off x="4667036" y="2547925"/>
            <a:ext cx="28059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3" name="Google Shape;233;p40"/>
          <p:cNvSpPr txBox="1"/>
          <p:nvPr>
            <p:ph idx="4" type="subTitle"/>
          </p:nvPr>
        </p:nvSpPr>
        <p:spPr>
          <a:xfrm>
            <a:off x="4667014" y="2921075"/>
            <a:ext cx="2805900" cy="8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CUSTOM_12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41"/>
          <p:cNvPicPr preferRelativeResize="0"/>
          <p:nvPr/>
        </p:nvPicPr>
        <p:blipFill rotWithShape="1">
          <a:blip r:embed="rId2">
            <a:alphaModFix/>
          </a:blip>
          <a:srcRect b="0" l="0" r="8215" t="0"/>
          <a:stretch/>
        </p:blipFill>
        <p:spPr>
          <a:xfrm>
            <a:off x="658750" y="-1397100"/>
            <a:ext cx="7826501" cy="7437298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1"/>
          <p:cNvSpPr txBox="1"/>
          <p:nvPr>
            <p:ph idx="1" type="body"/>
          </p:nvPr>
        </p:nvSpPr>
        <p:spPr>
          <a:xfrm>
            <a:off x="775144" y="1313000"/>
            <a:ext cx="3564900" cy="325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17500" lvl="0" marL="457200" marR="50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7" name="Google Shape;237;p41"/>
          <p:cNvSpPr txBox="1"/>
          <p:nvPr>
            <p:ph idx="2" type="body"/>
          </p:nvPr>
        </p:nvSpPr>
        <p:spPr>
          <a:xfrm>
            <a:off x="4803956" y="1313000"/>
            <a:ext cx="3564900" cy="325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38" name="Google Shape;238;p41"/>
          <p:cNvSpPr txBox="1"/>
          <p:nvPr>
            <p:ph type="title"/>
          </p:nvPr>
        </p:nvSpPr>
        <p:spPr>
          <a:xfrm>
            <a:off x="3972475" y="378225"/>
            <a:ext cx="43986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">
  <p:cSld name="TITLE_AND_BODY_1_3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0" y="-392975"/>
            <a:ext cx="9397469" cy="326912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42"/>
          <p:cNvSpPr txBox="1"/>
          <p:nvPr>
            <p:ph type="title"/>
          </p:nvPr>
        </p:nvSpPr>
        <p:spPr>
          <a:xfrm>
            <a:off x="5113200" y="378225"/>
            <a:ext cx="3258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42" name="Google Shape;242;p42"/>
          <p:cNvSpPr txBox="1"/>
          <p:nvPr>
            <p:ph idx="2" type="title"/>
          </p:nvPr>
        </p:nvSpPr>
        <p:spPr>
          <a:xfrm>
            <a:off x="809952" y="1559225"/>
            <a:ext cx="22170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3" name="Google Shape;243;p42"/>
          <p:cNvSpPr txBox="1"/>
          <p:nvPr>
            <p:ph idx="1" type="subTitle"/>
          </p:nvPr>
        </p:nvSpPr>
        <p:spPr>
          <a:xfrm>
            <a:off x="809938" y="1932375"/>
            <a:ext cx="2217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44" name="Google Shape;244;p42"/>
          <p:cNvSpPr txBox="1"/>
          <p:nvPr>
            <p:ph idx="3" type="title"/>
          </p:nvPr>
        </p:nvSpPr>
        <p:spPr>
          <a:xfrm>
            <a:off x="3463514" y="1559225"/>
            <a:ext cx="22170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5" name="Google Shape;245;p42"/>
          <p:cNvSpPr txBox="1"/>
          <p:nvPr>
            <p:ph idx="4" type="subTitle"/>
          </p:nvPr>
        </p:nvSpPr>
        <p:spPr>
          <a:xfrm>
            <a:off x="3463500" y="1932375"/>
            <a:ext cx="2217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46" name="Google Shape;246;p42"/>
          <p:cNvSpPr txBox="1"/>
          <p:nvPr>
            <p:ph idx="5" type="title"/>
          </p:nvPr>
        </p:nvSpPr>
        <p:spPr>
          <a:xfrm>
            <a:off x="6117064" y="1559225"/>
            <a:ext cx="22170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7" name="Google Shape;247;p42"/>
          <p:cNvSpPr txBox="1"/>
          <p:nvPr>
            <p:ph idx="6" type="subTitle"/>
          </p:nvPr>
        </p:nvSpPr>
        <p:spPr>
          <a:xfrm>
            <a:off x="6117050" y="1932375"/>
            <a:ext cx="2217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48" name="Google Shape;248;p42"/>
          <p:cNvSpPr txBox="1"/>
          <p:nvPr>
            <p:ph idx="7" type="title"/>
          </p:nvPr>
        </p:nvSpPr>
        <p:spPr>
          <a:xfrm>
            <a:off x="809939" y="3207225"/>
            <a:ext cx="22170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9" name="Google Shape;249;p42"/>
          <p:cNvSpPr txBox="1"/>
          <p:nvPr>
            <p:ph idx="8" type="subTitle"/>
          </p:nvPr>
        </p:nvSpPr>
        <p:spPr>
          <a:xfrm>
            <a:off x="809925" y="3580375"/>
            <a:ext cx="2217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50" name="Google Shape;250;p42"/>
          <p:cNvSpPr txBox="1"/>
          <p:nvPr>
            <p:ph idx="9" type="title"/>
          </p:nvPr>
        </p:nvSpPr>
        <p:spPr>
          <a:xfrm>
            <a:off x="3463502" y="3207225"/>
            <a:ext cx="22170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51" name="Google Shape;251;p42"/>
          <p:cNvSpPr txBox="1"/>
          <p:nvPr>
            <p:ph idx="13" type="subTitle"/>
          </p:nvPr>
        </p:nvSpPr>
        <p:spPr>
          <a:xfrm>
            <a:off x="3463488" y="3580375"/>
            <a:ext cx="2217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52" name="Google Shape;252;p42"/>
          <p:cNvSpPr txBox="1"/>
          <p:nvPr>
            <p:ph idx="14" type="title"/>
          </p:nvPr>
        </p:nvSpPr>
        <p:spPr>
          <a:xfrm>
            <a:off x="6117052" y="3207225"/>
            <a:ext cx="2217000" cy="38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53" name="Google Shape;253;p42"/>
          <p:cNvSpPr txBox="1"/>
          <p:nvPr>
            <p:ph idx="15" type="subTitle"/>
          </p:nvPr>
        </p:nvSpPr>
        <p:spPr>
          <a:xfrm>
            <a:off x="6117038" y="3580375"/>
            <a:ext cx="2217000" cy="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 1">
  <p:cSld name="TITLE_AND_BODY_1_3_1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3"/>
          <p:cNvSpPr txBox="1"/>
          <p:nvPr>
            <p:ph type="title"/>
          </p:nvPr>
        </p:nvSpPr>
        <p:spPr>
          <a:xfrm>
            <a:off x="5113200" y="378225"/>
            <a:ext cx="3258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56" name="Google Shape;256;p43"/>
          <p:cNvSpPr txBox="1"/>
          <p:nvPr>
            <p:ph idx="2" type="title"/>
          </p:nvPr>
        </p:nvSpPr>
        <p:spPr>
          <a:xfrm>
            <a:off x="7092000" y="1406825"/>
            <a:ext cx="1262100" cy="381900"/>
          </a:xfrm>
          <a:prstGeom prst="rect">
            <a:avLst/>
          </a:prstGeom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57" name="Google Shape;257;p43"/>
          <p:cNvSpPr txBox="1"/>
          <p:nvPr>
            <p:ph idx="1" type="subTitle"/>
          </p:nvPr>
        </p:nvSpPr>
        <p:spPr>
          <a:xfrm>
            <a:off x="2994000" y="1344725"/>
            <a:ext cx="39456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58" name="Google Shape;258;p43"/>
          <p:cNvSpPr txBox="1"/>
          <p:nvPr>
            <p:ph idx="3" type="title"/>
          </p:nvPr>
        </p:nvSpPr>
        <p:spPr>
          <a:xfrm>
            <a:off x="7092000" y="1921855"/>
            <a:ext cx="1262100" cy="381900"/>
          </a:xfrm>
          <a:prstGeom prst="rect">
            <a:avLst/>
          </a:prstGeom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59" name="Google Shape;259;p43"/>
          <p:cNvSpPr txBox="1"/>
          <p:nvPr>
            <p:ph idx="4" type="subTitle"/>
          </p:nvPr>
        </p:nvSpPr>
        <p:spPr>
          <a:xfrm>
            <a:off x="2994000" y="1859755"/>
            <a:ext cx="39456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60" name="Google Shape;260;p43"/>
          <p:cNvSpPr txBox="1"/>
          <p:nvPr>
            <p:ph idx="5" type="title"/>
          </p:nvPr>
        </p:nvSpPr>
        <p:spPr>
          <a:xfrm>
            <a:off x="7092000" y="2436885"/>
            <a:ext cx="1262100" cy="381900"/>
          </a:xfrm>
          <a:prstGeom prst="rect">
            <a:avLst/>
          </a:prstGeom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61" name="Google Shape;261;p43"/>
          <p:cNvSpPr txBox="1"/>
          <p:nvPr>
            <p:ph idx="6" type="subTitle"/>
          </p:nvPr>
        </p:nvSpPr>
        <p:spPr>
          <a:xfrm>
            <a:off x="2994000" y="2374785"/>
            <a:ext cx="39456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62" name="Google Shape;262;p43"/>
          <p:cNvSpPr txBox="1"/>
          <p:nvPr>
            <p:ph idx="7" type="title"/>
          </p:nvPr>
        </p:nvSpPr>
        <p:spPr>
          <a:xfrm>
            <a:off x="7092000" y="2951915"/>
            <a:ext cx="1262100" cy="381900"/>
          </a:xfrm>
          <a:prstGeom prst="rect">
            <a:avLst/>
          </a:prstGeom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63" name="Google Shape;263;p43"/>
          <p:cNvSpPr txBox="1"/>
          <p:nvPr>
            <p:ph idx="8" type="subTitle"/>
          </p:nvPr>
        </p:nvSpPr>
        <p:spPr>
          <a:xfrm>
            <a:off x="2994000" y="2889815"/>
            <a:ext cx="39456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64" name="Google Shape;264;p43"/>
          <p:cNvSpPr txBox="1"/>
          <p:nvPr>
            <p:ph idx="9" type="title"/>
          </p:nvPr>
        </p:nvSpPr>
        <p:spPr>
          <a:xfrm>
            <a:off x="7092000" y="3466945"/>
            <a:ext cx="1262100" cy="381900"/>
          </a:xfrm>
          <a:prstGeom prst="rect">
            <a:avLst/>
          </a:prstGeom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65" name="Google Shape;265;p43"/>
          <p:cNvSpPr txBox="1"/>
          <p:nvPr>
            <p:ph idx="13" type="subTitle"/>
          </p:nvPr>
        </p:nvSpPr>
        <p:spPr>
          <a:xfrm>
            <a:off x="2994000" y="3404845"/>
            <a:ext cx="39456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66" name="Google Shape;266;p43"/>
          <p:cNvSpPr txBox="1"/>
          <p:nvPr>
            <p:ph idx="14" type="title"/>
          </p:nvPr>
        </p:nvSpPr>
        <p:spPr>
          <a:xfrm>
            <a:off x="7092000" y="3981975"/>
            <a:ext cx="1262100" cy="381900"/>
          </a:xfrm>
          <a:prstGeom prst="rect">
            <a:avLst/>
          </a:prstGeom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200"/>
              <a:buNone/>
              <a:defRPr sz="42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67" name="Google Shape;267;p43"/>
          <p:cNvSpPr txBox="1"/>
          <p:nvPr>
            <p:ph idx="15" type="subTitle"/>
          </p:nvPr>
        </p:nvSpPr>
        <p:spPr>
          <a:xfrm>
            <a:off x="2994000" y="3919875"/>
            <a:ext cx="39456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pic>
        <p:nvPicPr>
          <p:cNvPr id="268" name="Google Shape;26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5400000">
            <a:off x="-2034276" y="1065614"/>
            <a:ext cx="5852719" cy="3274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SECTION_HEADER_1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76672" y="-827887"/>
            <a:ext cx="6153101" cy="679927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4"/>
          <p:cNvSpPr txBox="1"/>
          <p:nvPr>
            <p:ph type="title"/>
          </p:nvPr>
        </p:nvSpPr>
        <p:spPr>
          <a:xfrm>
            <a:off x="5150300" y="694050"/>
            <a:ext cx="31566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2" name="Google Shape;272;p44"/>
          <p:cNvSpPr txBox="1"/>
          <p:nvPr>
            <p:ph idx="1" type="subTitle"/>
          </p:nvPr>
        </p:nvSpPr>
        <p:spPr>
          <a:xfrm>
            <a:off x="5150300" y="1535850"/>
            <a:ext cx="3156600" cy="119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44"/>
          <p:cNvSpPr txBox="1"/>
          <p:nvPr/>
        </p:nvSpPr>
        <p:spPr>
          <a:xfrm>
            <a:off x="5150300" y="3218125"/>
            <a:ext cx="3192600" cy="6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Slidesgo, including icons by Flaticon, and infographics &amp; images by Freepik. </a:t>
            </a:r>
            <a:endParaRPr sz="11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5434928" y="-827887"/>
            <a:ext cx="6153101" cy="6799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-2444022" y="-827887"/>
            <a:ext cx="6153101" cy="6799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BLANK_1_1_1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76672" y="-827887"/>
            <a:ext cx="6153101" cy="6799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ix Columns  ">
  <p:cSld name="SECTION_TITLE_AND_DESCRIPTION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8"/>
          <p:cNvSpPr txBox="1"/>
          <p:nvPr>
            <p:ph type="title"/>
          </p:nvPr>
        </p:nvSpPr>
        <p:spPr>
          <a:xfrm>
            <a:off x="3538497" y="1818541"/>
            <a:ext cx="20670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2" name="Google Shape;282;p48"/>
          <p:cNvSpPr txBox="1"/>
          <p:nvPr>
            <p:ph idx="1" type="subTitle"/>
          </p:nvPr>
        </p:nvSpPr>
        <p:spPr>
          <a:xfrm>
            <a:off x="3538498" y="2324765"/>
            <a:ext cx="20670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3" name="Google Shape;283;p48"/>
          <p:cNvSpPr txBox="1"/>
          <p:nvPr>
            <p:ph idx="2" type="title"/>
          </p:nvPr>
        </p:nvSpPr>
        <p:spPr>
          <a:xfrm>
            <a:off x="6028553" y="1818541"/>
            <a:ext cx="20670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4" name="Google Shape;284;p48"/>
          <p:cNvSpPr txBox="1"/>
          <p:nvPr>
            <p:ph idx="3" type="subTitle"/>
          </p:nvPr>
        </p:nvSpPr>
        <p:spPr>
          <a:xfrm>
            <a:off x="6028552" y="2324765"/>
            <a:ext cx="20670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5" name="Google Shape;285;p48"/>
          <p:cNvSpPr txBox="1"/>
          <p:nvPr>
            <p:ph idx="4"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6" name="Google Shape;286;p48"/>
          <p:cNvSpPr txBox="1"/>
          <p:nvPr>
            <p:ph idx="5" type="title"/>
          </p:nvPr>
        </p:nvSpPr>
        <p:spPr>
          <a:xfrm>
            <a:off x="1048447" y="1818541"/>
            <a:ext cx="20670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7" name="Google Shape;287;p48"/>
          <p:cNvSpPr txBox="1"/>
          <p:nvPr>
            <p:ph idx="6" type="subTitle"/>
          </p:nvPr>
        </p:nvSpPr>
        <p:spPr>
          <a:xfrm>
            <a:off x="1048450" y="2324765"/>
            <a:ext cx="20670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8" name="Google Shape;288;p48"/>
          <p:cNvSpPr txBox="1"/>
          <p:nvPr>
            <p:ph idx="7" type="title"/>
          </p:nvPr>
        </p:nvSpPr>
        <p:spPr>
          <a:xfrm>
            <a:off x="3538497" y="3325035"/>
            <a:ext cx="20670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9" name="Google Shape;289;p48"/>
          <p:cNvSpPr txBox="1"/>
          <p:nvPr>
            <p:ph idx="8" type="subTitle"/>
          </p:nvPr>
        </p:nvSpPr>
        <p:spPr>
          <a:xfrm>
            <a:off x="3538498" y="3831259"/>
            <a:ext cx="20670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0" name="Google Shape;290;p48"/>
          <p:cNvSpPr txBox="1"/>
          <p:nvPr>
            <p:ph idx="9" type="title"/>
          </p:nvPr>
        </p:nvSpPr>
        <p:spPr>
          <a:xfrm>
            <a:off x="6028553" y="3325035"/>
            <a:ext cx="20670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1" name="Google Shape;291;p48"/>
          <p:cNvSpPr txBox="1"/>
          <p:nvPr>
            <p:ph idx="13" type="subTitle"/>
          </p:nvPr>
        </p:nvSpPr>
        <p:spPr>
          <a:xfrm>
            <a:off x="6028552" y="3831259"/>
            <a:ext cx="20670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2" name="Google Shape;292;p48"/>
          <p:cNvSpPr txBox="1"/>
          <p:nvPr>
            <p:ph idx="14" type="title"/>
          </p:nvPr>
        </p:nvSpPr>
        <p:spPr>
          <a:xfrm>
            <a:off x="1048447" y="3325035"/>
            <a:ext cx="20670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3" name="Google Shape;293;p48"/>
          <p:cNvSpPr txBox="1"/>
          <p:nvPr>
            <p:ph idx="15" type="subTitle"/>
          </p:nvPr>
        </p:nvSpPr>
        <p:spPr>
          <a:xfrm>
            <a:off x="1048450" y="3831259"/>
            <a:ext cx="2067000" cy="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4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48" Type="http://schemas.openxmlformats.org/officeDocument/2006/relationships/theme" Target="../theme/theme1.xml"/><Relationship Id="rId25" Type="http://schemas.openxmlformats.org/officeDocument/2006/relationships/slideLayout" Target="../slideLayouts/slideLayout25.xml"/><Relationship Id="rId47" Type="http://schemas.openxmlformats.org/officeDocument/2006/relationships/slideLayout" Target="../slideLayouts/slideLayout47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00237D"/>
            </a:gs>
            <a:gs pos="100000">
              <a:srgbClr val="0114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ExtraBold"/>
              <a:buNone/>
              <a:defRPr sz="280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Alternates"/>
              <a:buNone/>
              <a:defRPr b="1" sz="2800">
                <a:solidFill>
                  <a:schemeClr val="accen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Alternates"/>
              <a:buNone/>
              <a:defRPr b="1" sz="2800">
                <a:solidFill>
                  <a:schemeClr val="accen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Alternates"/>
              <a:buNone/>
              <a:defRPr b="1" sz="2800">
                <a:solidFill>
                  <a:schemeClr val="accen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Alternates"/>
              <a:buNone/>
              <a:defRPr b="1" sz="2800">
                <a:solidFill>
                  <a:schemeClr val="accen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Alternates"/>
              <a:buNone/>
              <a:defRPr b="1" sz="2800">
                <a:solidFill>
                  <a:schemeClr val="accen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Alternates"/>
              <a:buNone/>
              <a:defRPr b="1" sz="2800">
                <a:solidFill>
                  <a:schemeClr val="accen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Alternates"/>
              <a:buNone/>
              <a:defRPr b="1" sz="2800">
                <a:solidFill>
                  <a:schemeClr val="accen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ontserrat Alternates"/>
              <a:buNone/>
              <a:defRPr b="1" sz="2800">
                <a:solidFill>
                  <a:schemeClr val="accent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Char char="●"/>
              <a:defRPr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●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●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○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Montserrat"/>
              <a:buChar char="■"/>
              <a:defRPr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4.xml"/><Relationship Id="rId4" Type="http://schemas.openxmlformats.org/officeDocument/2006/relationships/hyperlink" Target="https://forms.gle/HyTM8fj9VpEu2TUd9" TargetMode="External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hyperlink" Target="https://tinyurl.com/CS-Wednesdays" TargetMode="External"/><Relationship Id="rId5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237D"/>
            </a:gs>
            <a:gs pos="100000">
              <a:srgbClr val="0114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09512" y="-327229"/>
            <a:ext cx="4892424" cy="5406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561088" y="-327229"/>
            <a:ext cx="4892424" cy="5406203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9"/>
          <p:cNvSpPr txBox="1"/>
          <p:nvPr>
            <p:ph type="ctrTitle"/>
          </p:nvPr>
        </p:nvSpPr>
        <p:spPr>
          <a:xfrm>
            <a:off x="311700" y="2160300"/>
            <a:ext cx="8520600" cy="97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Computer Science Honors Society </a:t>
            </a:r>
            <a:endParaRPr sz="3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Montserrat Light"/>
                <a:ea typeface="Montserrat Light"/>
                <a:cs typeface="Montserrat Light"/>
                <a:sym typeface="Montserrat Light"/>
              </a:rPr>
              <a:t>September Meeting </a:t>
            </a:r>
            <a:endParaRPr sz="28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1" name="Google Shape;301;p49"/>
          <p:cNvSpPr txBox="1"/>
          <p:nvPr>
            <p:ph idx="1" type="subTitle"/>
          </p:nvPr>
        </p:nvSpPr>
        <p:spPr>
          <a:xfrm>
            <a:off x="2743050" y="3269250"/>
            <a:ext cx="3657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9/15/26</a:t>
            </a:r>
            <a:endParaRPr>
              <a:solidFill>
                <a:schemeClr val="lt2"/>
              </a:solidFill>
            </a:endParaRPr>
          </a:p>
        </p:txBody>
      </p:sp>
      <p:pic>
        <p:nvPicPr>
          <p:cNvPr descr="cshs-logo-crest.png" id="302" name="Google Shape;30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2750" y="45600"/>
            <a:ext cx="2038501" cy="2038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0"/>
          <p:cNvSpPr txBox="1"/>
          <p:nvPr>
            <p:ph type="title"/>
          </p:nvPr>
        </p:nvSpPr>
        <p:spPr>
          <a:xfrm>
            <a:off x="3039525" y="190425"/>
            <a:ext cx="59703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CSHS Officers </a:t>
            </a:r>
            <a:endParaRPr/>
          </a:p>
        </p:txBody>
      </p:sp>
      <p:sp>
        <p:nvSpPr>
          <p:cNvPr id="308" name="Google Shape;308;p50"/>
          <p:cNvSpPr/>
          <p:nvPr/>
        </p:nvSpPr>
        <p:spPr>
          <a:xfrm>
            <a:off x="492045" y="0"/>
            <a:ext cx="299744" cy="1234986"/>
          </a:xfrm>
          <a:custGeom>
            <a:rect b="b" l="l" r="r" t="t"/>
            <a:pathLst>
              <a:path extrusionOk="0" fill="none" h="48082" w="11670">
                <a:moveTo>
                  <a:pt x="11599" y="0"/>
                </a:moveTo>
                <a:lnTo>
                  <a:pt x="11670" y="21647"/>
                </a:lnTo>
                <a:lnTo>
                  <a:pt x="1" y="34388"/>
                </a:lnTo>
                <a:lnTo>
                  <a:pt x="1" y="48081"/>
                </a:lnTo>
                <a:lnTo>
                  <a:pt x="6097" y="48081"/>
                </a:lnTo>
              </a:path>
            </a:pathLst>
          </a:cu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23814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9" name="Google Shape;309;p50"/>
          <p:cNvGrpSpPr/>
          <p:nvPr/>
        </p:nvGrpSpPr>
        <p:grpSpPr>
          <a:xfrm>
            <a:off x="629692" y="1105264"/>
            <a:ext cx="144992" cy="269768"/>
            <a:chOff x="629692" y="1105264"/>
            <a:chExt cx="144992" cy="269768"/>
          </a:xfrm>
        </p:grpSpPr>
        <p:sp>
          <p:nvSpPr>
            <p:cNvPr id="310" name="Google Shape;310;p50"/>
            <p:cNvSpPr/>
            <p:nvPr/>
          </p:nvSpPr>
          <p:spPr>
            <a:xfrm>
              <a:off x="629692" y="1105264"/>
              <a:ext cx="144992" cy="135206"/>
            </a:xfrm>
            <a:custGeom>
              <a:rect b="b" l="l" r="r" t="t"/>
              <a:pathLst>
                <a:path extrusionOk="0" fill="none" h="5264" w="5645">
                  <a:moveTo>
                    <a:pt x="0" y="5264"/>
                  </a:moveTo>
                  <a:lnTo>
                    <a:pt x="5644" y="1"/>
                  </a:lnTo>
                </a:path>
              </a:pathLst>
            </a:custGeom>
            <a:solidFill>
              <a:schemeClr val="lt1"/>
            </a:solidFill>
            <a:ln cap="flat" cmpd="sng" w="22625">
              <a:solidFill>
                <a:schemeClr val="lt1"/>
              </a:solidFill>
              <a:prstDash val="solid"/>
              <a:miter lim="23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50"/>
            <p:cNvSpPr/>
            <p:nvPr/>
          </p:nvSpPr>
          <p:spPr>
            <a:xfrm>
              <a:off x="635188" y="1229450"/>
              <a:ext cx="135822" cy="145583"/>
            </a:xfrm>
            <a:custGeom>
              <a:rect b="b" l="l" r="r" t="t"/>
              <a:pathLst>
                <a:path extrusionOk="0" fill="none" h="5668" w="5288">
                  <a:moveTo>
                    <a:pt x="0" y="0"/>
                  </a:moveTo>
                  <a:lnTo>
                    <a:pt x="5287" y="5668"/>
                  </a:lnTo>
                </a:path>
              </a:pathLst>
            </a:custGeom>
            <a:solidFill>
              <a:schemeClr val="lt1"/>
            </a:solidFill>
            <a:ln cap="flat" cmpd="sng" w="22625">
              <a:solidFill>
                <a:schemeClr val="lt1"/>
              </a:solidFill>
              <a:prstDash val="solid"/>
              <a:miter lim="23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2" name="Google Shape;312;p50"/>
          <p:cNvSpPr/>
          <p:nvPr/>
        </p:nvSpPr>
        <p:spPr>
          <a:xfrm>
            <a:off x="662726" y="431825"/>
            <a:ext cx="254100" cy="2541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 b="1" sz="1600"/>
          </a:p>
        </p:txBody>
      </p:sp>
      <p:sp>
        <p:nvSpPr>
          <p:cNvPr id="313" name="Google Shape;313;p50"/>
          <p:cNvSpPr/>
          <p:nvPr/>
        </p:nvSpPr>
        <p:spPr>
          <a:xfrm>
            <a:off x="404400" y="796152"/>
            <a:ext cx="175200" cy="1752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314" name="Google Shape;314;p50">
            <a:hlinkClick action="ppaction://hlinkshowjump?jump=previousslide"/>
          </p:cNvPr>
          <p:cNvSpPr/>
          <p:nvPr/>
        </p:nvSpPr>
        <p:spPr>
          <a:xfrm rot="10800000">
            <a:off x="745722" y="1066461"/>
            <a:ext cx="88200" cy="88200"/>
          </a:xfrm>
          <a:prstGeom prst="ellipse">
            <a:avLst/>
          </a:prstGeom>
          <a:solidFill>
            <a:schemeClr val="accent2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🠺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" name="Google Shape;315;p50">
            <a:hlinkClick action="ppaction://hlinkshowjump?jump=nextslide"/>
          </p:cNvPr>
          <p:cNvSpPr/>
          <p:nvPr/>
        </p:nvSpPr>
        <p:spPr>
          <a:xfrm>
            <a:off x="745525" y="1325689"/>
            <a:ext cx="88500" cy="88500"/>
          </a:xfrm>
          <a:prstGeom prst="ellipse">
            <a:avLst/>
          </a:prstGeom>
          <a:solidFill>
            <a:schemeClr val="accent2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🠺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50"/>
          <p:cNvSpPr txBox="1"/>
          <p:nvPr>
            <p:ph idx="5" type="subTitle"/>
          </p:nvPr>
        </p:nvSpPr>
        <p:spPr>
          <a:xfrm flipH="1">
            <a:off x="2808606" y="1060100"/>
            <a:ext cx="17772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Mr. Miller </a:t>
            </a:r>
            <a:endParaRPr/>
          </a:p>
        </p:txBody>
      </p:sp>
      <p:sp>
        <p:nvSpPr>
          <p:cNvPr id="317" name="Google Shape;317;p50"/>
          <p:cNvSpPr txBox="1"/>
          <p:nvPr>
            <p:ph idx="3" type="subTitle"/>
          </p:nvPr>
        </p:nvSpPr>
        <p:spPr>
          <a:xfrm>
            <a:off x="4927256" y="1020638"/>
            <a:ext cx="32013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Club Sponsor </a:t>
            </a:r>
            <a:endParaRPr/>
          </a:p>
        </p:txBody>
      </p:sp>
      <p:sp>
        <p:nvSpPr>
          <p:cNvPr id="318" name="Google Shape;318;p50"/>
          <p:cNvSpPr txBox="1"/>
          <p:nvPr>
            <p:ph idx="9" type="subTitle"/>
          </p:nvPr>
        </p:nvSpPr>
        <p:spPr>
          <a:xfrm>
            <a:off x="4917569" y="1373321"/>
            <a:ext cx="32013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President </a:t>
            </a:r>
            <a:endParaRPr/>
          </a:p>
        </p:txBody>
      </p:sp>
      <p:sp>
        <p:nvSpPr>
          <p:cNvPr id="319" name="Google Shape;319;p50"/>
          <p:cNvSpPr txBox="1"/>
          <p:nvPr>
            <p:ph idx="15" type="subTitle"/>
          </p:nvPr>
        </p:nvSpPr>
        <p:spPr>
          <a:xfrm>
            <a:off x="4916700" y="1696653"/>
            <a:ext cx="32064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President </a:t>
            </a:r>
            <a:endParaRPr/>
          </a:p>
        </p:txBody>
      </p:sp>
      <p:sp>
        <p:nvSpPr>
          <p:cNvPr id="320" name="Google Shape;320;p50"/>
          <p:cNvSpPr txBox="1"/>
          <p:nvPr>
            <p:ph idx="17" type="subTitle"/>
          </p:nvPr>
        </p:nvSpPr>
        <p:spPr>
          <a:xfrm flipH="1">
            <a:off x="2549400" y="1401850"/>
            <a:ext cx="21387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Shlok Joshi</a:t>
            </a:r>
            <a:endParaRPr/>
          </a:p>
        </p:txBody>
      </p:sp>
      <p:sp>
        <p:nvSpPr>
          <p:cNvPr id="321" name="Google Shape;321;p50"/>
          <p:cNvSpPr txBox="1"/>
          <p:nvPr>
            <p:ph idx="18" type="subTitle"/>
          </p:nvPr>
        </p:nvSpPr>
        <p:spPr>
          <a:xfrm>
            <a:off x="4916700" y="2061875"/>
            <a:ext cx="32064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Secretary/Historian</a:t>
            </a:r>
            <a:endParaRPr/>
          </a:p>
        </p:txBody>
      </p:sp>
      <p:grpSp>
        <p:nvGrpSpPr>
          <p:cNvPr id="322" name="Google Shape;322;p50"/>
          <p:cNvGrpSpPr/>
          <p:nvPr/>
        </p:nvGrpSpPr>
        <p:grpSpPr>
          <a:xfrm>
            <a:off x="4688296" y="1212529"/>
            <a:ext cx="236156" cy="1358434"/>
            <a:chOff x="4916650" y="1401350"/>
            <a:chExt cx="236156" cy="2998750"/>
          </a:xfrm>
        </p:grpSpPr>
        <p:cxnSp>
          <p:nvCxnSpPr>
            <p:cNvPr id="323" name="Google Shape;323;p50"/>
            <p:cNvCxnSpPr/>
            <p:nvPr/>
          </p:nvCxnSpPr>
          <p:spPr>
            <a:xfrm>
              <a:off x="4918806" y="1401350"/>
              <a:ext cx="2340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cxnSp>
          <p:nvCxnSpPr>
            <p:cNvPr id="324" name="Google Shape;324;p50"/>
            <p:cNvCxnSpPr/>
            <p:nvPr/>
          </p:nvCxnSpPr>
          <p:spPr>
            <a:xfrm>
              <a:off x="4916786" y="2151030"/>
              <a:ext cx="230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cxnSp>
          <p:nvCxnSpPr>
            <p:cNvPr id="325" name="Google Shape;325;p50"/>
            <p:cNvCxnSpPr/>
            <p:nvPr/>
          </p:nvCxnSpPr>
          <p:spPr>
            <a:xfrm>
              <a:off x="4918719" y="2902183"/>
              <a:ext cx="2244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cxnSp>
          <p:nvCxnSpPr>
            <p:cNvPr id="326" name="Google Shape;326;p50"/>
            <p:cNvCxnSpPr/>
            <p:nvPr/>
          </p:nvCxnSpPr>
          <p:spPr>
            <a:xfrm>
              <a:off x="4916650" y="3653878"/>
              <a:ext cx="2256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oval"/>
            </a:ln>
          </p:spPr>
        </p:cxnSp>
        <p:cxnSp>
          <p:nvCxnSpPr>
            <p:cNvPr id="327" name="Google Shape;327;p50"/>
            <p:cNvCxnSpPr/>
            <p:nvPr/>
          </p:nvCxnSpPr>
          <p:spPr>
            <a:xfrm>
              <a:off x="4916650" y="4400100"/>
              <a:ext cx="225600" cy="0"/>
            </a:xfrm>
            <a:prstGeom prst="straightConnector1">
              <a:avLst/>
            </a:prstGeom>
            <a:noFill/>
            <a:ln cap="flat" cmpd="sng" w="9525">
              <a:solidFill>
                <a:schemeClr val="accent2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328" name="Google Shape;328;p50"/>
          <p:cNvSpPr txBox="1"/>
          <p:nvPr>
            <p:ph idx="5" type="subTitle"/>
          </p:nvPr>
        </p:nvSpPr>
        <p:spPr>
          <a:xfrm flipH="1">
            <a:off x="1979902" y="3101277"/>
            <a:ext cx="27084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Advika Mahesh</a:t>
            </a:r>
            <a:endParaRPr/>
          </a:p>
        </p:txBody>
      </p:sp>
      <p:sp>
        <p:nvSpPr>
          <p:cNvPr id="329" name="Google Shape;329;p50"/>
          <p:cNvSpPr txBox="1"/>
          <p:nvPr>
            <p:ph idx="6" type="subTitle"/>
          </p:nvPr>
        </p:nvSpPr>
        <p:spPr>
          <a:xfrm>
            <a:off x="4927711" y="2755568"/>
            <a:ext cx="32064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Jr. Webmaster</a:t>
            </a:r>
            <a:endParaRPr/>
          </a:p>
        </p:txBody>
      </p:sp>
      <p:sp>
        <p:nvSpPr>
          <p:cNvPr id="330" name="Google Shape;330;p50"/>
          <p:cNvSpPr txBox="1"/>
          <p:nvPr>
            <p:ph idx="3" type="subTitle"/>
          </p:nvPr>
        </p:nvSpPr>
        <p:spPr>
          <a:xfrm>
            <a:off x="4927256" y="2415925"/>
            <a:ext cx="32013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Webmaster</a:t>
            </a:r>
            <a:endParaRPr/>
          </a:p>
        </p:txBody>
      </p:sp>
      <p:sp>
        <p:nvSpPr>
          <p:cNvPr id="331" name="Google Shape;331;p50"/>
          <p:cNvSpPr txBox="1"/>
          <p:nvPr>
            <p:ph idx="9" type="subTitle"/>
          </p:nvPr>
        </p:nvSpPr>
        <p:spPr>
          <a:xfrm>
            <a:off x="4917569" y="3078558"/>
            <a:ext cx="32013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Member at Large</a:t>
            </a:r>
            <a:endParaRPr/>
          </a:p>
        </p:txBody>
      </p:sp>
      <p:sp>
        <p:nvSpPr>
          <p:cNvPr id="332" name="Google Shape;332;p50"/>
          <p:cNvSpPr txBox="1"/>
          <p:nvPr>
            <p:ph idx="14" type="subTitle"/>
          </p:nvPr>
        </p:nvSpPr>
        <p:spPr>
          <a:xfrm flipH="1">
            <a:off x="2934899" y="5416525"/>
            <a:ext cx="19818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Heena Parekh</a:t>
            </a:r>
            <a:endParaRPr/>
          </a:p>
        </p:txBody>
      </p:sp>
      <p:sp>
        <p:nvSpPr>
          <p:cNvPr id="333" name="Google Shape;333;p50"/>
          <p:cNvSpPr txBox="1"/>
          <p:nvPr>
            <p:ph idx="15" type="subTitle"/>
          </p:nvPr>
        </p:nvSpPr>
        <p:spPr>
          <a:xfrm>
            <a:off x="5142250" y="5378428"/>
            <a:ext cx="32064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Vice President </a:t>
            </a:r>
            <a:endParaRPr/>
          </a:p>
        </p:txBody>
      </p:sp>
      <p:sp>
        <p:nvSpPr>
          <p:cNvPr id="334" name="Google Shape;334;p50"/>
          <p:cNvSpPr txBox="1"/>
          <p:nvPr>
            <p:ph idx="17" type="subTitle"/>
          </p:nvPr>
        </p:nvSpPr>
        <p:spPr>
          <a:xfrm flipH="1">
            <a:off x="2778000" y="5781750"/>
            <a:ext cx="21387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Natalie Wooden </a:t>
            </a:r>
            <a:endParaRPr/>
          </a:p>
        </p:txBody>
      </p:sp>
      <p:sp>
        <p:nvSpPr>
          <p:cNvPr id="335" name="Google Shape;335;p50"/>
          <p:cNvSpPr txBox="1"/>
          <p:nvPr>
            <p:ph idx="18" type="subTitle"/>
          </p:nvPr>
        </p:nvSpPr>
        <p:spPr>
          <a:xfrm>
            <a:off x="5142250" y="5743650"/>
            <a:ext cx="3206400" cy="36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Secretary </a:t>
            </a:r>
            <a:endParaRPr/>
          </a:p>
        </p:txBody>
      </p:sp>
      <p:sp>
        <p:nvSpPr>
          <p:cNvPr id="336" name="Google Shape;336;p50"/>
          <p:cNvSpPr txBox="1"/>
          <p:nvPr>
            <p:ph idx="5" type="subTitle"/>
          </p:nvPr>
        </p:nvSpPr>
        <p:spPr>
          <a:xfrm flipH="1">
            <a:off x="2428500" y="2751638"/>
            <a:ext cx="22596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Soham Bhathula</a:t>
            </a:r>
            <a:endParaRPr/>
          </a:p>
        </p:txBody>
      </p:sp>
      <p:sp>
        <p:nvSpPr>
          <p:cNvPr id="337" name="Google Shape;337;p50"/>
          <p:cNvSpPr txBox="1"/>
          <p:nvPr>
            <p:ph idx="5" type="subTitle"/>
          </p:nvPr>
        </p:nvSpPr>
        <p:spPr>
          <a:xfrm flipH="1">
            <a:off x="1850300" y="2401988"/>
            <a:ext cx="28380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Evan Rosen</a:t>
            </a:r>
            <a:endParaRPr/>
          </a:p>
        </p:txBody>
      </p:sp>
      <p:sp>
        <p:nvSpPr>
          <p:cNvPr id="338" name="Google Shape;338;p50"/>
          <p:cNvSpPr txBox="1"/>
          <p:nvPr>
            <p:ph idx="5" type="subTitle"/>
          </p:nvPr>
        </p:nvSpPr>
        <p:spPr>
          <a:xfrm flipH="1">
            <a:off x="2549400" y="2048400"/>
            <a:ext cx="21387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Zainab Sayyeda</a:t>
            </a:r>
            <a:endParaRPr/>
          </a:p>
        </p:txBody>
      </p:sp>
      <p:sp>
        <p:nvSpPr>
          <p:cNvPr id="339" name="Google Shape;339;p50"/>
          <p:cNvSpPr txBox="1"/>
          <p:nvPr>
            <p:ph idx="5" type="subTitle"/>
          </p:nvPr>
        </p:nvSpPr>
        <p:spPr>
          <a:xfrm flipH="1">
            <a:off x="2706299" y="1743600"/>
            <a:ext cx="1981800" cy="28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Devna Girish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1"/>
          <p:cNvSpPr/>
          <p:nvPr/>
        </p:nvSpPr>
        <p:spPr>
          <a:xfrm>
            <a:off x="492045" y="0"/>
            <a:ext cx="299744" cy="1234986"/>
          </a:xfrm>
          <a:custGeom>
            <a:rect b="b" l="l" r="r" t="t"/>
            <a:pathLst>
              <a:path extrusionOk="0" fill="none" h="48082" w="11670">
                <a:moveTo>
                  <a:pt x="11599" y="0"/>
                </a:moveTo>
                <a:lnTo>
                  <a:pt x="11670" y="21647"/>
                </a:lnTo>
                <a:lnTo>
                  <a:pt x="1" y="34388"/>
                </a:lnTo>
                <a:lnTo>
                  <a:pt x="1" y="48081"/>
                </a:lnTo>
                <a:lnTo>
                  <a:pt x="6097" y="48081"/>
                </a:lnTo>
              </a:path>
            </a:pathLst>
          </a:cu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23814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5" name="Google Shape;345;p51"/>
          <p:cNvGrpSpPr/>
          <p:nvPr/>
        </p:nvGrpSpPr>
        <p:grpSpPr>
          <a:xfrm>
            <a:off x="629692" y="1105264"/>
            <a:ext cx="144992" cy="269768"/>
            <a:chOff x="629692" y="1105264"/>
            <a:chExt cx="144992" cy="269768"/>
          </a:xfrm>
        </p:grpSpPr>
        <p:sp>
          <p:nvSpPr>
            <p:cNvPr id="346" name="Google Shape;346;p51"/>
            <p:cNvSpPr/>
            <p:nvPr/>
          </p:nvSpPr>
          <p:spPr>
            <a:xfrm>
              <a:off x="629692" y="1105264"/>
              <a:ext cx="144992" cy="135206"/>
            </a:xfrm>
            <a:custGeom>
              <a:rect b="b" l="l" r="r" t="t"/>
              <a:pathLst>
                <a:path extrusionOk="0" fill="none" h="5264" w="5645">
                  <a:moveTo>
                    <a:pt x="0" y="5264"/>
                  </a:moveTo>
                  <a:lnTo>
                    <a:pt x="5644" y="1"/>
                  </a:lnTo>
                </a:path>
              </a:pathLst>
            </a:custGeom>
            <a:solidFill>
              <a:schemeClr val="lt1"/>
            </a:solidFill>
            <a:ln cap="flat" cmpd="sng" w="22625">
              <a:solidFill>
                <a:schemeClr val="lt1"/>
              </a:solidFill>
              <a:prstDash val="solid"/>
              <a:miter lim="23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51"/>
            <p:cNvSpPr/>
            <p:nvPr/>
          </p:nvSpPr>
          <p:spPr>
            <a:xfrm>
              <a:off x="635188" y="1229450"/>
              <a:ext cx="135822" cy="145583"/>
            </a:xfrm>
            <a:custGeom>
              <a:rect b="b" l="l" r="r" t="t"/>
              <a:pathLst>
                <a:path extrusionOk="0" fill="none" h="5668" w="5288">
                  <a:moveTo>
                    <a:pt x="0" y="0"/>
                  </a:moveTo>
                  <a:lnTo>
                    <a:pt x="5287" y="5668"/>
                  </a:lnTo>
                </a:path>
              </a:pathLst>
            </a:custGeom>
            <a:solidFill>
              <a:schemeClr val="lt1"/>
            </a:solidFill>
            <a:ln cap="flat" cmpd="sng" w="22625">
              <a:solidFill>
                <a:schemeClr val="lt1"/>
              </a:solidFill>
              <a:prstDash val="solid"/>
              <a:miter lim="23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8" name="Google Shape;348;p51"/>
          <p:cNvSpPr/>
          <p:nvPr/>
        </p:nvSpPr>
        <p:spPr>
          <a:xfrm>
            <a:off x="662726" y="431825"/>
            <a:ext cx="254100" cy="2541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 b="1" sz="1600"/>
          </a:p>
        </p:txBody>
      </p:sp>
      <p:sp>
        <p:nvSpPr>
          <p:cNvPr id="349" name="Google Shape;349;p51"/>
          <p:cNvSpPr/>
          <p:nvPr/>
        </p:nvSpPr>
        <p:spPr>
          <a:xfrm>
            <a:off x="404400" y="796152"/>
            <a:ext cx="175200" cy="1752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350" name="Google Shape;350;p51">
            <a:hlinkClick action="ppaction://hlinkshowjump?jump=previousslide"/>
          </p:cNvPr>
          <p:cNvSpPr/>
          <p:nvPr/>
        </p:nvSpPr>
        <p:spPr>
          <a:xfrm rot="10800000">
            <a:off x="745722" y="1066461"/>
            <a:ext cx="88200" cy="88200"/>
          </a:xfrm>
          <a:prstGeom prst="ellipse">
            <a:avLst/>
          </a:prstGeom>
          <a:solidFill>
            <a:schemeClr val="accent2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🠺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" name="Google Shape;351;p51">
            <a:hlinkClick action="ppaction://hlinkshowjump?jump=nextslide"/>
          </p:cNvPr>
          <p:cNvSpPr/>
          <p:nvPr/>
        </p:nvSpPr>
        <p:spPr>
          <a:xfrm>
            <a:off x="745525" y="1325689"/>
            <a:ext cx="88500" cy="88500"/>
          </a:xfrm>
          <a:prstGeom prst="ellipse">
            <a:avLst/>
          </a:prstGeom>
          <a:solidFill>
            <a:schemeClr val="accent2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🠺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2" name="Google Shape;352;p51"/>
          <p:cNvSpPr txBox="1"/>
          <p:nvPr/>
        </p:nvSpPr>
        <p:spPr>
          <a:xfrm>
            <a:off x="938500" y="1246025"/>
            <a:ext cx="7172100" cy="30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ontserrat"/>
              <a:buChar char="●"/>
            </a:pPr>
            <a:r>
              <a:rPr lang="en" sz="16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In order to remain in CSHS, members must earn 10 total points during the school year, with at least 2.5 points coming from meetings. Each meeting, members earn 0.5 meeting points. </a:t>
            </a:r>
            <a:endParaRPr sz="16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●"/>
            </a:pPr>
            <a:r>
              <a:rPr b="1" lang="en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Service Awards</a:t>
            </a:r>
            <a:endParaRPr b="1" sz="1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D7F32"/>
                </a:solidFill>
                <a:latin typeface="Montserrat"/>
                <a:ea typeface="Montserrat"/>
                <a:cs typeface="Montserrat"/>
                <a:sym typeface="Montserrat"/>
              </a:rPr>
              <a:t>BRONZE		25 points</a:t>
            </a:r>
            <a:endParaRPr sz="1600">
              <a:solidFill>
                <a:srgbClr val="CD7F3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0C0C0"/>
                </a:solidFill>
                <a:latin typeface="Montserrat"/>
                <a:ea typeface="Montserrat"/>
                <a:cs typeface="Montserrat"/>
                <a:sym typeface="Montserrat"/>
              </a:rPr>
              <a:t>SILVER		50 points</a:t>
            </a:r>
            <a:endParaRPr sz="1600">
              <a:solidFill>
                <a:srgbClr val="C0C0C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AB40"/>
                </a:solidFill>
                <a:latin typeface="Montserrat"/>
                <a:ea typeface="Montserrat"/>
                <a:cs typeface="Montserrat"/>
                <a:sym typeface="Montserrat"/>
              </a:rPr>
              <a:t>GOLD		100 points </a:t>
            </a:r>
            <a:endParaRPr sz="1600">
              <a:solidFill>
                <a:srgbClr val="FFAB4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3" name="Google Shape;353;p51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FFFFFF">
                <a:alpha val="48240"/>
              </a:srgbClr>
            </a:outerShdw>
          </a:effectLst>
        </p:spPr>
      </p:cxnSp>
      <p:sp>
        <p:nvSpPr>
          <p:cNvPr id="354" name="Google Shape;354;p51"/>
          <p:cNvSpPr txBox="1"/>
          <p:nvPr/>
        </p:nvSpPr>
        <p:spPr>
          <a:xfrm>
            <a:off x="938500" y="457300"/>
            <a:ext cx="5410200" cy="7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CSHS Point Requirements</a:t>
            </a:r>
            <a:endParaRPr sz="24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pSp>
        <p:nvGrpSpPr>
          <p:cNvPr id="355" name="Google Shape;355;p51"/>
          <p:cNvGrpSpPr/>
          <p:nvPr/>
        </p:nvGrpSpPr>
        <p:grpSpPr>
          <a:xfrm>
            <a:off x="8297265" y="4526218"/>
            <a:ext cx="499293" cy="336279"/>
            <a:chOff x="7041372" y="3545772"/>
            <a:chExt cx="1755600" cy="1316675"/>
          </a:xfrm>
        </p:grpSpPr>
        <p:pic>
          <p:nvPicPr>
            <p:cNvPr id="356" name="Google Shape;356;p5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041372" y="3545772"/>
              <a:ext cx="1755600" cy="1316675"/>
            </a:xfrm>
            <a:prstGeom prst="rect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357" name="Google Shape;357;p51"/>
            <p:cNvCxnSpPr/>
            <p:nvPr/>
          </p:nvCxnSpPr>
          <p:spPr>
            <a:xfrm rot="10800000">
              <a:off x="7110200" y="3919500"/>
              <a:ext cx="330000" cy="0"/>
            </a:xfrm>
            <a:prstGeom prst="straightConnector1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58" name="Google Shape;358;p51"/>
          <p:cNvSpPr/>
          <p:nvPr/>
        </p:nvSpPr>
        <p:spPr>
          <a:xfrm>
            <a:off x="6133550" y="3185800"/>
            <a:ext cx="1866900" cy="16767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Make sure you attend </a:t>
            </a:r>
            <a:r>
              <a:rPr b="1" i="0" lang="en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at least 5 club meetings </a:t>
            </a:r>
            <a:r>
              <a:rPr b="0" i="0" lang="en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throughout the school year.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2"/>
          <p:cNvSpPr/>
          <p:nvPr/>
        </p:nvSpPr>
        <p:spPr>
          <a:xfrm>
            <a:off x="492045" y="0"/>
            <a:ext cx="299744" cy="1234986"/>
          </a:xfrm>
          <a:custGeom>
            <a:rect b="b" l="l" r="r" t="t"/>
            <a:pathLst>
              <a:path extrusionOk="0" fill="none" h="48082" w="11670">
                <a:moveTo>
                  <a:pt x="11599" y="0"/>
                </a:moveTo>
                <a:lnTo>
                  <a:pt x="11670" y="21647"/>
                </a:lnTo>
                <a:lnTo>
                  <a:pt x="1" y="34388"/>
                </a:lnTo>
                <a:lnTo>
                  <a:pt x="1" y="48081"/>
                </a:lnTo>
                <a:lnTo>
                  <a:pt x="6097" y="48081"/>
                </a:lnTo>
              </a:path>
            </a:pathLst>
          </a:custGeom>
          <a:solidFill>
            <a:schemeClr val="lt1"/>
          </a:solidFill>
          <a:ln cap="flat" cmpd="sng" w="19050">
            <a:solidFill>
              <a:schemeClr val="lt1"/>
            </a:solidFill>
            <a:prstDash val="solid"/>
            <a:miter lim="23814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4" name="Google Shape;364;p52"/>
          <p:cNvGrpSpPr/>
          <p:nvPr/>
        </p:nvGrpSpPr>
        <p:grpSpPr>
          <a:xfrm>
            <a:off x="629692" y="1105264"/>
            <a:ext cx="144992" cy="269768"/>
            <a:chOff x="629692" y="1105264"/>
            <a:chExt cx="144992" cy="269768"/>
          </a:xfrm>
        </p:grpSpPr>
        <p:sp>
          <p:nvSpPr>
            <p:cNvPr id="365" name="Google Shape;365;p52"/>
            <p:cNvSpPr/>
            <p:nvPr/>
          </p:nvSpPr>
          <p:spPr>
            <a:xfrm>
              <a:off x="629692" y="1105264"/>
              <a:ext cx="144992" cy="135206"/>
            </a:xfrm>
            <a:custGeom>
              <a:rect b="b" l="l" r="r" t="t"/>
              <a:pathLst>
                <a:path extrusionOk="0" fill="none" h="5264" w="5645">
                  <a:moveTo>
                    <a:pt x="0" y="5264"/>
                  </a:moveTo>
                  <a:lnTo>
                    <a:pt x="5644" y="1"/>
                  </a:lnTo>
                </a:path>
              </a:pathLst>
            </a:custGeom>
            <a:solidFill>
              <a:schemeClr val="lt1"/>
            </a:solidFill>
            <a:ln cap="flat" cmpd="sng" w="22625">
              <a:solidFill>
                <a:schemeClr val="lt1"/>
              </a:solidFill>
              <a:prstDash val="solid"/>
              <a:miter lim="23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52"/>
            <p:cNvSpPr/>
            <p:nvPr/>
          </p:nvSpPr>
          <p:spPr>
            <a:xfrm>
              <a:off x="635188" y="1229450"/>
              <a:ext cx="135822" cy="145583"/>
            </a:xfrm>
            <a:custGeom>
              <a:rect b="b" l="l" r="r" t="t"/>
              <a:pathLst>
                <a:path extrusionOk="0" fill="none" h="5668" w="5288">
                  <a:moveTo>
                    <a:pt x="0" y="0"/>
                  </a:moveTo>
                  <a:lnTo>
                    <a:pt x="5287" y="5668"/>
                  </a:lnTo>
                </a:path>
              </a:pathLst>
            </a:custGeom>
            <a:solidFill>
              <a:schemeClr val="lt1"/>
            </a:solidFill>
            <a:ln cap="flat" cmpd="sng" w="22625">
              <a:solidFill>
                <a:schemeClr val="lt1"/>
              </a:solidFill>
              <a:prstDash val="solid"/>
              <a:miter lim="2381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7" name="Google Shape;367;p52"/>
          <p:cNvSpPr/>
          <p:nvPr/>
        </p:nvSpPr>
        <p:spPr>
          <a:xfrm>
            <a:off x="662726" y="431825"/>
            <a:ext cx="254100" cy="2541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 b="1" sz="1600"/>
          </a:p>
        </p:txBody>
      </p:sp>
      <p:sp>
        <p:nvSpPr>
          <p:cNvPr id="368" name="Google Shape;368;p52">
            <a:hlinkClick action="ppaction://hlinksldjump" r:id="rId3"/>
          </p:cNvPr>
          <p:cNvSpPr/>
          <p:nvPr/>
        </p:nvSpPr>
        <p:spPr>
          <a:xfrm>
            <a:off x="404400" y="796152"/>
            <a:ext cx="175200" cy="175200"/>
          </a:xfrm>
          <a:prstGeom prst="ellipse">
            <a:avLst/>
          </a:prstGeom>
          <a:solidFill>
            <a:schemeClr val="dk1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000"/>
          </a:p>
        </p:txBody>
      </p:sp>
      <p:sp>
        <p:nvSpPr>
          <p:cNvPr id="369" name="Google Shape;369;p52">
            <a:hlinkClick action="ppaction://hlinkshowjump?jump=previousslide"/>
          </p:cNvPr>
          <p:cNvSpPr/>
          <p:nvPr/>
        </p:nvSpPr>
        <p:spPr>
          <a:xfrm rot="10800000">
            <a:off x="745722" y="1066461"/>
            <a:ext cx="88200" cy="88200"/>
          </a:xfrm>
          <a:prstGeom prst="ellipse">
            <a:avLst/>
          </a:prstGeom>
          <a:solidFill>
            <a:schemeClr val="accent2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🠺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52">
            <a:hlinkClick action="ppaction://hlinkshowjump?jump=nextslide"/>
          </p:cNvPr>
          <p:cNvSpPr/>
          <p:nvPr/>
        </p:nvSpPr>
        <p:spPr>
          <a:xfrm>
            <a:off x="745525" y="1325689"/>
            <a:ext cx="88500" cy="88500"/>
          </a:xfrm>
          <a:prstGeom prst="ellipse">
            <a:avLst/>
          </a:prstGeom>
          <a:solidFill>
            <a:schemeClr val="accent2"/>
          </a:solidFill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🠺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" name="Google Shape;371;p52"/>
          <p:cNvSpPr txBox="1"/>
          <p:nvPr/>
        </p:nvSpPr>
        <p:spPr>
          <a:xfrm>
            <a:off x="938500" y="1135225"/>
            <a:ext cx="7172100" cy="32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ontserrat"/>
              <a:buChar char="●"/>
            </a:pPr>
            <a:r>
              <a:rPr b="1" lang="en" sz="15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Point Categories</a:t>
            </a:r>
            <a:endParaRPr b="1" sz="15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ontserrat"/>
              <a:buChar char="●"/>
            </a:pPr>
            <a:r>
              <a:rPr b="1" lang="en" sz="1500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rPr>
              <a:t>Logging Points</a:t>
            </a:r>
            <a:endParaRPr b="1" sz="1500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Lato"/>
              <a:buChar char="○"/>
            </a:pPr>
            <a:r>
              <a:rPr lang="en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To log CSHS Service points, visit </a:t>
            </a:r>
            <a:r>
              <a:rPr lang="en" sz="15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Point Form</a:t>
            </a:r>
            <a:endParaRPr sz="1500">
              <a:solidFill>
                <a:srgbClr val="06BAD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Montserrat"/>
              <a:buChar char="○"/>
            </a:pPr>
            <a:r>
              <a:rPr lang="en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You cannot log both CSHS and Community Service Hours for the same event (no double dipping!)</a:t>
            </a:r>
            <a:endParaRPr sz="15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Montserrat"/>
              <a:buChar char="○"/>
            </a:pPr>
            <a:r>
              <a:rPr lang="en" sz="15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You must meet point requirements to be considered for an </a:t>
            </a:r>
            <a:r>
              <a:rPr b="1" lang="en" sz="15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officer position</a:t>
            </a:r>
            <a:r>
              <a:rPr lang="en" sz="150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500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p52"/>
          <p:cNvSpPr txBox="1"/>
          <p:nvPr/>
        </p:nvSpPr>
        <p:spPr>
          <a:xfrm>
            <a:off x="938500" y="445025"/>
            <a:ext cx="5410200" cy="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CSHS Points</a:t>
            </a:r>
            <a:endParaRPr sz="24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373" name="Google Shape;373;p52"/>
          <p:cNvGraphicFramePr/>
          <p:nvPr/>
        </p:nvGraphicFramePr>
        <p:xfrm>
          <a:off x="1385000" y="14611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{51A87662-533D-43F7-B295-02DB66F60428}</a:tableStyleId>
              </a:tblPr>
              <a:tblGrid>
                <a:gridCol w="1244450"/>
                <a:gridCol w="5809925"/>
              </a:tblGrid>
              <a:tr h="501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Participation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Awarded for participating in CS-related activities or completing verifiable CS course(s) (points vary) 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8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Service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point per hour of v</a:t>
                      </a: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olunteering in OR organizing a CS-related activity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6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Meeting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0.5 points for </a:t>
                      </a:r>
                      <a:r>
                        <a:rPr lang="en" sz="1200" u="none" cap="none" strike="noStrik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Attending and participating in CSHS meetings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374" name="Google Shape;374;p52"/>
          <p:cNvGrpSpPr/>
          <p:nvPr/>
        </p:nvGrpSpPr>
        <p:grpSpPr>
          <a:xfrm>
            <a:off x="8297265" y="4526218"/>
            <a:ext cx="499293" cy="336279"/>
            <a:chOff x="7041372" y="3545772"/>
            <a:chExt cx="1755600" cy="1316675"/>
          </a:xfrm>
        </p:grpSpPr>
        <p:pic>
          <p:nvPicPr>
            <p:cNvPr id="375" name="Google Shape;375;p5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041372" y="3545772"/>
              <a:ext cx="1755600" cy="1316675"/>
            </a:xfrm>
            <a:prstGeom prst="rect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376" name="Google Shape;376;p52"/>
            <p:cNvCxnSpPr/>
            <p:nvPr/>
          </p:nvCxnSpPr>
          <p:spPr>
            <a:xfrm rot="10800000">
              <a:off x="7110200" y="3919500"/>
              <a:ext cx="330000" cy="0"/>
            </a:xfrm>
            <a:prstGeom prst="straightConnector1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3"/>
          <p:cNvSpPr txBox="1"/>
          <p:nvPr>
            <p:ph type="title"/>
          </p:nvPr>
        </p:nvSpPr>
        <p:spPr>
          <a:xfrm>
            <a:off x="0" y="378225"/>
            <a:ext cx="9144000" cy="51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VA STAR - Bridge Event</a:t>
            </a:r>
            <a:endParaRPr sz="2800"/>
          </a:p>
        </p:txBody>
      </p:sp>
      <p:sp>
        <p:nvSpPr>
          <p:cNvPr id="382" name="Google Shape;382;p53"/>
          <p:cNvSpPr txBox="1"/>
          <p:nvPr>
            <p:ph idx="1" type="body"/>
          </p:nvPr>
        </p:nvSpPr>
        <p:spPr>
          <a:xfrm>
            <a:off x="0" y="1076275"/>
            <a:ext cx="9144000" cy="326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650"/>
              <a:t>What: </a:t>
            </a:r>
            <a:r>
              <a:rPr lang="en" sz="1650"/>
              <a:t>Repairing and donating laptops to families then teaching them how to use it</a:t>
            </a:r>
            <a:endParaRPr sz="1650"/>
          </a:p>
          <a:p>
            <a:pPr indent="-3333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50"/>
              <a:buChar char="●"/>
            </a:pPr>
            <a:r>
              <a:rPr b="1" lang="en" sz="1650"/>
              <a:t>2</a:t>
            </a:r>
            <a:r>
              <a:rPr lang="en" sz="1650"/>
              <a:t> Service points </a:t>
            </a:r>
            <a:endParaRPr sz="1650"/>
          </a:p>
          <a:p>
            <a:pPr indent="-3333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50"/>
              <a:buChar char="●"/>
            </a:pPr>
            <a:r>
              <a:rPr lang="en" sz="1650"/>
              <a:t>25 volunteers (for the event)</a:t>
            </a:r>
            <a:endParaRPr sz="1650"/>
          </a:p>
          <a:p>
            <a:pPr indent="-3333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50"/>
              <a:buChar char="●"/>
            </a:pPr>
            <a:r>
              <a:rPr lang="en" sz="1650"/>
              <a:t>Laptop repairing will happen during lunch.</a:t>
            </a:r>
            <a:endParaRPr sz="1650"/>
          </a:p>
          <a:p>
            <a:pPr indent="-33337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50"/>
              <a:buChar char="●"/>
            </a:pPr>
            <a:r>
              <a:rPr lang="en" sz="1650"/>
              <a:t>No experience needed!</a:t>
            </a:r>
            <a:endParaRPr sz="1650"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50"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50"/>
          </a:p>
        </p:txBody>
      </p:sp>
      <p:pic>
        <p:nvPicPr>
          <p:cNvPr id="383" name="Google Shape;38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5050" y="3512975"/>
            <a:ext cx="4893076" cy="129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" name="Google Shape;388;p54"/>
          <p:cNvGrpSpPr/>
          <p:nvPr/>
        </p:nvGrpSpPr>
        <p:grpSpPr>
          <a:xfrm>
            <a:off x="8297264" y="4526217"/>
            <a:ext cx="499293" cy="336279"/>
            <a:chOff x="7041372" y="3545772"/>
            <a:chExt cx="1755600" cy="1316675"/>
          </a:xfrm>
        </p:grpSpPr>
        <p:pic>
          <p:nvPicPr>
            <p:cNvPr id="389" name="Google Shape;389;p5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041372" y="3545772"/>
              <a:ext cx="1755600" cy="1316675"/>
            </a:xfrm>
            <a:prstGeom prst="rect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390" name="Google Shape;390;p54"/>
            <p:cNvCxnSpPr/>
            <p:nvPr/>
          </p:nvCxnSpPr>
          <p:spPr>
            <a:xfrm rot="10800000">
              <a:off x="7110200" y="3919500"/>
              <a:ext cx="330000" cy="0"/>
            </a:xfrm>
            <a:prstGeom prst="straightConnector1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91" name="Google Shape;391;p54"/>
          <p:cNvSpPr txBox="1"/>
          <p:nvPr/>
        </p:nvSpPr>
        <p:spPr>
          <a:xfrm>
            <a:off x="938500" y="445025"/>
            <a:ext cx="5735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 Wednesdays</a:t>
            </a:r>
            <a:endParaRPr sz="3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SERVICE OPPORTUNITY</a:t>
            </a:r>
            <a:endParaRPr sz="1200">
              <a:solidFill>
                <a:schemeClr val="accent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pSp>
        <p:nvGrpSpPr>
          <p:cNvPr id="392" name="Google Shape;392;p54"/>
          <p:cNvGrpSpPr/>
          <p:nvPr/>
        </p:nvGrpSpPr>
        <p:grpSpPr>
          <a:xfrm>
            <a:off x="8297264" y="4526217"/>
            <a:ext cx="499293" cy="336279"/>
            <a:chOff x="7041372" y="3545772"/>
            <a:chExt cx="1755600" cy="1316675"/>
          </a:xfrm>
        </p:grpSpPr>
        <p:pic>
          <p:nvPicPr>
            <p:cNvPr id="393" name="Google Shape;393;p5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041372" y="3545772"/>
              <a:ext cx="1755600" cy="1316675"/>
            </a:xfrm>
            <a:prstGeom prst="rect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394" name="Google Shape;394;p54"/>
            <p:cNvCxnSpPr/>
            <p:nvPr/>
          </p:nvCxnSpPr>
          <p:spPr>
            <a:xfrm rot="10800000">
              <a:off x="7110200" y="3919500"/>
              <a:ext cx="330000" cy="0"/>
            </a:xfrm>
            <a:prstGeom prst="straightConnector1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395" name="Google Shape;395;p54"/>
          <p:cNvGrpSpPr/>
          <p:nvPr/>
        </p:nvGrpSpPr>
        <p:grpSpPr>
          <a:xfrm>
            <a:off x="5978512" y="1240210"/>
            <a:ext cx="2141092" cy="3189564"/>
            <a:chOff x="5891150" y="2186970"/>
            <a:chExt cx="2689814" cy="2755801"/>
          </a:xfrm>
        </p:grpSpPr>
        <p:sp>
          <p:nvSpPr>
            <p:cNvPr id="396" name="Google Shape;396;p54"/>
            <p:cNvSpPr/>
            <p:nvPr/>
          </p:nvSpPr>
          <p:spPr>
            <a:xfrm>
              <a:off x="5891150" y="2186971"/>
              <a:ext cx="2689800" cy="2755800"/>
            </a:xfrm>
            <a:prstGeom prst="roundRect">
              <a:avLst>
                <a:gd fmla="val 2588" name="adj"/>
              </a:avLst>
            </a:prstGeom>
            <a:gradFill>
              <a:gsLst>
                <a:gs pos="0">
                  <a:srgbClr val="FFAB40"/>
                </a:gs>
                <a:gs pos="100000">
                  <a:srgbClr val="045962"/>
                </a:gs>
              </a:gsLst>
              <a:path path="circle">
                <a:fillToRect b="0%" l="0%" r="100%" t="100%"/>
              </a:path>
              <a:tileRect b="-100%" l="-100%" r="0%" t="0%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54"/>
            <p:cNvSpPr txBox="1"/>
            <p:nvPr/>
          </p:nvSpPr>
          <p:spPr>
            <a:xfrm>
              <a:off x="5891164" y="2186970"/>
              <a:ext cx="2689800" cy="109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Complete form to be a volunteer:</a:t>
              </a:r>
              <a:endParaRPr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4"/>
                </a:rPr>
                <a:t>tinyurl.com/CS-Wednesdays</a:t>
              </a:r>
              <a:r>
                <a:rPr b="1" lang="en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 b="1" i="0" sz="1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398" name="Google Shape;398;p54"/>
          <p:cNvSpPr txBox="1"/>
          <p:nvPr/>
        </p:nvSpPr>
        <p:spPr>
          <a:xfrm>
            <a:off x="333025" y="1162050"/>
            <a:ext cx="5645400" cy="3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-"/>
            </a:pPr>
            <a:r>
              <a:rPr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Students may lead a CS discussion for service points and </a:t>
            </a:r>
            <a:r>
              <a:rPr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members</a:t>
            </a:r>
            <a:r>
              <a:rPr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will </a:t>
            </a:r>
            <a:r>
              <a:rPr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receive</a:t>
            </a:r>
            <a:r>
              <a:rPr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participation points for attending </a:t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-"/>
            </a:pPr>
            <a:r>
              <a:rPr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Volunteers will </a:t>
            </a:r>
            <a:r>
              <a:rPr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receive</a:t>
            </a:r>
            <a:r>
              <a:rPr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one service point per hour they worked on it.</a:t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-"/>
            </a:pP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CIT Sophomores: you can present your COW presentations</a:t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-"/>
            </a:pPr>
            <a:r>
              <a:rPr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Time: Wednesdays during lunch</a:t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"/>
              <a:buChar char="-"/>
            </a:pPr>
            <a:r>
              <a:rPr lang="en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Location: Will take place in room SC2</a:t>
            </a:r>
            <a:endParaRPr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9" name="Google Shape;399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9700" y="2548400"/>
            <a:ext cx="1758675" cy="170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55"/>
          <p:cNvGrpSpPr/>
          <p:nvPr/>
        </p:nvGrpSpPr>
        <p:grpSpPr>
          <a:xfrm>
            <a:off x="8297264" y="4526217"/>
            <a:ext cx="499293" cy="336279"/>
            <a:chOff x="7041372" y="3545772"/>
            <a:chExt cx="1755600" cy="1316675"/>
          </a:xfrm>
        </p:grpSpPr>
        <p:pic>
          <p:nvPicPr>
            <p:cNvPr id="405" name="Google Shape;405;p5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041372" y="3545772"/>
              <a:ext cx="1755600" cy="1316675"/>
            </a:xfrm>
            <a:prstGeom prst="rect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406" name="Google Shape;406;p55"/>
            <p:cNvCxnSpPr/>
            <p:nvPr/>
          </p:nvCxnSpPr>
          <p:spPr>
            <a:xfrm rot="10800000">
              <a:off x="7110200" y="3919500"/>
              <a:ext cx="330000" cy="0"/>
            </a:xfrm>
            <a:prstGeom prst="straightConnector1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07" name="Google Shape;407;p55"/>
          <p:cNvSpPr txBox="1"/>
          <p:nvPr/>
        </p:nvSpPr>
        <p:spPr>
          <a:xfrm>
            <a:off x="938500" y="445025"/>
            <a:ext cx="57357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New Attendance Tracker</a:t>
            </a:r>
            <a:endParaRPr sz="30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UPDATE</a:t>
            </a:r>
            <a:endParaRPr sz="1200">
              <a:solidFill>
                <a:schemeClr val="accent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pSp>
        <p:nvGrpSpPr>
          <p:cNvPr id="408" name="Google Shape;408;p55"/>
          <p:cNvGrpSpPr/>
          <p:nvPr/>
        </p:nvGrpSpPr>
        <p:grpSpPr>
          <a:xfrm>
            <a:off x="8297264" y="4526217"/>
            <a:ext cx="499293" cy="336279"/>
            <a:chOff x="7041372" y="3545772"/>
            <a:chExt cx="1755600" cy="1316675"/>
          </a:xfrm>
        </p:grpSpPr>
        <p:pic>
          <p:nvPicPr>
            <p:cNvPr id="409" name="Google Shape;409;p5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041372" y="3545772"/>
              <a:ext cx="1755600" cy="1316675"/>
            </a:xfrm>
            <a:prstGeom prst="rect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410" name="Google Shape;410;p55"/>
            <p:cNvCxnSpPr/>
            <p:nvPr/>
          </p:nvCxnSpPr>
          <p:spPr>
            <a:xfrm rot="10800000">
              <a:off x="7110200" y="3919500"/>
              <a:ext cx="330000" cy="0"/>
            </a:xfrm>
            <a:prstGeom prst="straightConnector1">
              <a:avLst/>
            </a:prstGeom>
            <a:noFill/>
            <a:ln cap="flat" cmpd="sng" w="9525">
              <a:solidFill>
                <a:srgbClr val="00163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11" name="Google Shape;411;p55"/>
          <p:cNvSpPr txBox="1"/>
          <p:nvPr/>
        </p:nvSpPr>
        <p:spPr>
          <a:xfrm>
            <a:off x="333025" y="1162050"/>
            <a:ext cx="7040400" cy="18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Char char="-"/>
            </a:pPr>
            <a:r>
              <a:rPr lang="en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Must have Student ID out </a:t>
            </a:r>
            <a:r>
              <a:rPr b="1" i="1" lang="en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before </a:t>
            </a:r>
            <a:r>
              <a:rPr lang="en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entering auditorium</a:t>
            </a:r>
            <a:endParaRPr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Char char="-"/>
            </a:pPr>
            <a:r>
              <a:rPr lang="en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2-3 officers will be scanning your ID as you enter</a:t>
            </a:r>
            <a:endParaRPr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Char char="-"/>
            </a:pPr>
            <a:r>
              <a:rPr lang="en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This DOES NOT mean you can leave right after</a:t>
            </a:r>
            <a:endParaRPr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ontserrat"/>
              <a:buChar char="-"/>
            </a:pPr>
            <a:r>
              <a:rPr lang="en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Registration</a:t>
            </a:r>
            <a:endParaRPr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ch Company Branding Guidelines XL by Slidesgo">
  <a:themeElements>
    <a:clrScheme name="Simple Light">
      <a:dk1>
        <a:srgbClr val="011446"/>
      </a:dk1>
      <a:lt1>
        <a:srgbClr val="FFFFFF"/>
      </a:lt1>
      <a:dk2>
        <a:srgbClr val="02227F"/>
      </a:dk2>
      <a:lt2>
        <a:srgbClr val="B7B7B7"/>
      </a:lt2>
      <a:accent1>
        <a:srgbClr val="FFFFFF"/>
      </a:accent1>
      <a:accent2>
        <a:srgbClr val="06BAD6"/>
      </a:accent2>
      <a:accent3>
        <a:srgbClr val="A1F1FE"/>
      </a:accent3>
      <a:accent4>
        <a:srgbClr val="079AB1"/>
      </a:accent4>
      <a:accent5>
        <a:srgbClr val="0081B0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